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256" r:id="rId5"/>
    <p:sldId id="274" r:id="rId6"/>
    <p:sldId id="389" r:id="rId7"/>
    <p:sldId id="301" r:id="rId8"/>
    <p:sldId id="393" r:id="rId9"/>
    <p:sldId id="410" r:id="rId10"/>
    <p:sldId id="412" r:id="rId11"/>
    <p:sldId id="413" r:id="rId12"/>
    <p:sldId id="394" r:id="rId13"/>
    <p:sldId id="395" r:id="rId14"/>
    <p:sldId id="414" r:id="rId15"/>
    <p:sldId id="415" r:id="rId16"/>
    <p:sldId id="396" r:id="rId17"/>
    <p:sldId id="397" r:id="rId18"/>
    <p:sldId id="398" r:id="rId19"/>
    <p:sldId id="399" r:id="rId20"/>
    <p:sldId id="400" r:id="rId21"/>
    <p:sldId id="401" r:id="rId22"/>
    <p:sldId id="419" r:id="rId23"/>
    <p:sldId id="402" r:id="rId24"/>
    <p:sldId id="403" r:id="rId25"/>
    <p:sldId id="416" r:id="rId26"/>
    <p:sldId id="417" r:id="rId27"/>
    <p:sldId id="418" r:id="rId28"/>
    <p:sldId id="420" r:id="rId29"/>
    <p:sldId id="404" r:id="rId30"/>
    <p:sldId id="405" r:id="rId31"/>
    <p:sldId id="424" r:id="rId32"/>
    <p:sldId id="406" r:id="rId33"/>
    <p:sldId id="407" r:id="rId34"/>
    <p:sldId id="425" r:id="rId35"/>
    <p:sldId id="421" r:id="rId36"/>
    <p:sldId id="422" r:id="rId37"/>
    <p:sldId id="408" r:id="rId38"/>
    <p:sldId id="426" r:id="rId39"/>
    <p:sldId id="427" r:id="rId40"/>
    <p:sldId id="428" r:id="rId41"/>
    <p:sldId id="432" r:id="rId42"/>
    <p:sldId id="430" r:id="rId43"/>
    <p:sldId id="383" r:id="rId4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B0C2F-5C9D-4000-98D9-44EC6B3E09D2}" v="936" dt="2024-12-09T12:54:49.10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63" d="100"/>
          <a:sy n="63" d="100"/>
        </p:scale>
        <p:origin x="252" y="56"/>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088B0C2F-5C9D-4000-98D9-44EC6B3E09D2}"/>
    <pc:docChg chg="undo custSel addSld delSld modSld sldOrd">
      <pc:chgData name="Gé Verbeek" userId="20d2065d-8055-4a68-a463-00777506795f" providerId="ADAL" clId="{088B0C2F-5C9D-4000-98D9-44EC6B3E09D2}" dt="2024-12-09T12:56:19.756" v="2156" actId="14100"/>
      <pc:docMkLst>
        <pc:docMk/>
      </pc:docMkLst>
      <pc:sldChg chg="modSp mod">
        <pc:chgData name="Gé Verbeek" userId="20d2065d-8055-4a68-a463-00777506795f" providerId="ADAL" clId="{088B0C2F-5C9D-4000-98D9-44EC6B3E09D2}" dt="2024-12-09T12:56:19.756" v="2156" actId="14100"/>
        <pc:sldMkLst>
          <pc:docMk/>
          <pc:sldMk cId="2766501046" sldId="301"/>
        </pc:sldMkLst>
        <pc:spChg chg="mod">
          <ac:chgData name="Gé Verbeek" userId="20d2065d-8055-4a68-a463-00777506795f" providerId="ADAL" clId="{088B0C2F-5C9D-4000-98D9-44EC6B3E09D2}" dt="2024-12-09T12:56:19.756" v="2156" actId="14100"/>
          <ac:spMkLst>
            <pc:docMk/>
            <pc:sldMk cId="2766501046" sldId="301"/>
            <ac:spMk id="4" creationId="{BE5E9AAC-8AFC-4CA9-B89F-13D11A0216BE}"/>
          </ac:spMkLst>
        </pc:spChg>
      </pc:sldChg>
      <pc:sldChg chg="del">
        <pc:chgData name="Gé Verbeek" userId="20d2065d-8055-4a68-a463-00777506795f" providerId="ADAL" clId="{088B0C2F-5C9D-4000-98D9-44EC6B3E09D2}" dt="2024-12-09T12:54:55.886" v="2152" actId="47"/>
        <pc:sldMkLst>
          <pc:docMk/>
          <pc:sldMk cId="3728083005" sldId="388"/>
        </pc:sldMkLst>
      </pc:sldChg>
      <pc:sldChg chg="addSp delSp modSp mod modAnim">
        <pc:chgData name="Gé Verbeek" userId="20d2065d-8055-4a68-a463-00777506795f" providerId="ADAL" clId="{088B0C2F-5C9D-4000-98D9-44EC6B3E09D2}" dt="2024-12-09T12:06:23.540" v="1822"/>
        <pc:sldMkLst>
          <pc:docMk/>
          <pc:sldMk cId="3105034433" sldId="393"/>
        </pc:sldMkLst>
        <pc:spChg chg="mod">
          <ac:chgData name="Gé Verbeek" userId="20d2065d-8055-4a68-a463-00777506795f" providerId="ADAL" clId="{088B0C2F-5C9D-4000-98D9-44EC6B3E09D2}" dt="2024-12-06T14:47:04.137" v="83" actId="20577"/>
          <ac:spMkLst>
            <pc:docMk/>
            <pc:sldMk cId="3105034433" sldId="393"/>
            <ac:spMk id="5122" creationId="{80899F95-2E30-4511-922B-B88C19CF0D84}"/>
          </ac:spMkLst>
        </pc:spChg>
        <pc:spChg chg="add del mod">
          <ac:chgData name="Gé Verbeek" userId="20d2065d-8055-4a68-a463-00777506795f" providerId="ADAL" clId="{088B0C2F-5C9D-4000-98D9-44EC6B3E09D2}" dt="2024-12-07T18:05:58.265" v="1481" actId="14100"/>
          <ac:spMkLst>
            <pc:docMk/>
            <pc:sldMk cId="3105034433" sldId="393"/>
            <ac:spMk id="7171" creationId="{E224BC8B-2913-4038-A10D-36A485D9D174}"/>
          </ac:spMkLst>
        </pc:spChg>
        <pc:picChg chg="add mod">
          <ac:chgData name="Gé Verbeek" userId="20d2065d-8055-4a68-a463-00777506795f" providerId="ADAL" clId="{088B0C2F-5C9D-4000-98D9-44EC6B3E09D2}" dt="2024-12-07T18:06:05.384" v="1483" actId="1076"/>
          <ac:picMkLst>
            <pc:docMk/>
            <pc:sldMk cId="3105034433" sldId="393"/>
            <ac:picMk id="3" creationId="{627A391C-A613-B78D-7B74-736DF85057B4}"/>
          </ac:picMkLst>
        </pc:picChg>
      </pc:sldChg>
      <pc:sldChg chg="addSp modSp mod ord modAnim">
        <pc:chgData name="Gé Verbeek" userId="20d2065d-8055-4a68-a463-00777506795f" providerId="ADAL" clId="{088B0C2F-5C9D-4000-98D9-44EC6B3E09D2}" dt="2024-12-09T12:07:34.290" v="1833"/>
        <pc:sldMkLst>
          <pc:docMk/>
          <pc:sldMk cId="1753698846" sldId="394"/>
        </pc:sldMkLst>
        <pc:spChg chg="mod">
          <ac:chgData name="Gé Verbeek" userId="20d2065d-8055-4a68-a463-00777506795f" providerId="ADAL" clId="{088B0C2F-5C9D-4000-98D9-44EC6B3E09D2}" dt="2024-12-07T15:30:13.704" v="643" actId="6549"/>
          <ac:spMkLst>
            <pc:docMk/>
            <pc:sldMk cId="1753698846" sldId="394"/>
            <ac:spMk id="5122" creationId="{80899F95-2E30-4511-922B-B88C19CF0D84}"/>
          </ac:spMkLst>
        </pc:spChg>
        <pc:spChg chg="mod">
          <ac:chgData name="Gé Verbeek" userId="20d2065d-8055-4a68-a463-00777506795f" providerId="ADAL" clId="{088B0C2F-5C9D-4000-98D9-44EC6B3E09D2}" dt="2024-12-07T18:09:04.141" v="1497" actId="14100"/>
          <ac:spMkLst>
            <pc:docMk/>
            <pc:sldMk cId="1753698846" sldId="394"/>
            <ac:spMk id="7171" creationId="{E224BC8B-2913-4038-A10D-36A485D9D174}"/>
          </ac:spMkLst>
        </pc:spChg>
        <pc:picChg chg="add mod">
          <ac:chgData name="Gé Verbeek" userId="20d2065d-8055-4a68-a463-00777506795f" providerId="ADAL" clId="{088B0C2F-5C9D-4000-98D9-44EC6B3E09D2}" dt="2024-12-07T18:14:53.929" v="1501" actId="1076"/>
          <ac:picMkLst>
            <pc:docMk/>
            <pc:sldMk cId="1753698846" sldId="394"/>
            <ac:picMk id="3" creationId="{8DF448C6-39CC-DADB-168B-06741CC4034F}"/>
          </ac:picMkLst>
        </pc:picChg>
      </pc:sldChg>
      <pc:sldChg chg="addSp modSp mod modAnim">
        <pc:chgData name="Gé Verbeek" userId="20d2065d-8055-4a68-a463-00777506795f" providerId="ADAL" clId="{088B0C2F-5C9D-4000-98D9-44EC6B3E09D2}" dt="2024-12-09T12:07:40.337" v="1835"/>
        <pc:sldMkLst>
          <pc:docMk/>
          <pc:sldMk cId="3256699461" sldId="395"/>
        </pc:sldMkLst>
        <pc:spChg chg="mod">
          <ac:chgData name="Gé Verbeek" userId="20d2065d-8055-4a68-a463-00777506795f" providerId="ADAL" clId="{088B0C2F-5C9D-4000-98D9-44EC6B3E09D2}" dt="2024-12-07T15:32:45.793" v="697" actId="20577"/>
          <ac:spMkLst>
            <pc:docMk/>
            <pc:sldMk cId="3256699461" sldId="395"/>
            <ac:spMk id="5122" creationId="{80899F95-2E30-4511-922B-B88C19CF0D84}"/>
          </ac:spMkLst>
        </pc:spChg>
        <pc:spChg chg="mod">
          <ac:chgData name="Gé Verbeek" userId="20d2065d-8055-4a68-a463-00777506795f" providerId="ADAL" clId="{088B0C2F-5C9D-4000-98D9-44EC6B3E09D2}" dt="2024-12-07T15:40:23.691" v="817" actId="20577"/>
          <ac:spMkLst>
            <pc:docMk/>
            <pc:sldMk cId="3256699461" sldId="395"/>
            <ac:spMk id="7171" creationId="{E224BC8B-2913-4038-A10D-36A485D9D174}"/>
          </ac:spMkLst>
        </pc:spChg>
        <pc:picChg chg="add mod">
          <ac:chgData name="Gé Verbeek" userId="20d2065d-8055-4a68-a463-00777506795f" providerId="ADAL" clId="{088B0C2F-5C9D-4000-98D9-44EC6B3E09D2}" dt="2024-12-07T18:18:37.109" v="1507" actId="1036"/>
          <ac:picMkLst>
            <pc:docMk/>
            <pc:sldMk cId="3256699461" sldId="395"/>
            <ac:picMk id="3" creationId="{2B6FAC15-817F-A784-4774-A4BAE6D90CD2}"/>
          </ac:picMkLst>
        </pc:picChg>
      </pc:sldChg>
      <pc:sldChg chg="modSp mod modAnim">
        <pc:chgData name="Gé Verbeek" userId="20d2065d-8055-4a68-a463-00777506795f" providerId="ADAL" clId="{088B0C2F-5C9D-4000-98D9-44EC6B3E09D2}" dt="2024-12-09T12:08:34.732" v="1839"/>
        <pc:sldMkLst>
          <pc:docMk/>
          <pc:sldMk cId="2225114770" sldId="396"/>
        </pc:sldMkLst>
        <pc:spChg chg="mod">
          <ac:chgData name="Gé Verbeek" userId="20d2065d-8055-4a68-a463-00777506795f" providerId="ADAL" clId="{088B0C2F-5C9D-4000-98D9-44EC6B3E09D2}" dt="2024-12-07T15:48:23.827" v="855" actId="14100"/>
          <ac:spMkLst>
            <pc:docMk/>
            <pc:sldMk cId="2225114770" sldId="396"/>
            <ac:spMk id="5122" creationId="{80899F95-2E30-4511-922B-B88C19CF0D84}"/>
          </ac:spMkLst>
        </pc:spChg>
        <pc:spChg chg="mod">
          <ac:chgData name="Gé Verbeek" userId="20d2065d-8055-4a68-a463-00777506795f" providerId="ADAL" clId="{088B0C2F-5C9D-4000-98D9-44EC6B3E09D2}" dt="2024-12-07T16:00:33.231" v="945" actId="14100"/>
          <ac:spMkLst>
            <pc:docMk/>
            <pc:sldMk cId="2225114770" sldId="396"/>
            <ac:spMk id="7171" creationId="{E224BC8B-2913-4038-A10D-36A485D9D174}"/>
          </ac:spMkLst>
        </pc:spChg>
      </pc:sldChg>
      <pc:sldChg chg="addSp modSp mod modAnim">
        <pc:chgData name="Gé Verbeek" userId="20d2065d-8055-4a68-a463-00777506795f" providerId="ADAL" clId="{088B0C2F-5C9D-4000-98D9-44EC6B3E09D2}" dt="2024-12-09T12:08:41.666" v="1840"/>
        <pc:sldMkLst>
          <pc:docMk/>
          <pc:sldMk cId="3944922893" sldId="397"/>
        </pc:sldMkLst>
        <pc:spChg chg="mod">
          <ac:chgData name="Gé Verbeek" userId="20d2065d-8055-4a68-a463-00777506795f" providerId="ADAL" clId="{088B0C2F-5C9D-4000-98D9-44EC6B3E09D2}" dt="2024-12-07T15:52:42.815" v="863" actId="14100"/>
          <ac:spMkLst>
            <pc:docMk/>
            <pc:sldMk cId="3944922893" sldId="397"/>
            <ac:spMk id="5122" creationId="{80899F95-2E30-4511-922B-B88C19CF0D84}"/>
          </ac:spMkLst>
        </pc:spChg>
        <pc:spChg chg="mod">
          <ac:chgData name="Gé Verbeek" userId="20d2065d-8055-4a68-a463-00777506795f" providerId="ADAL" clId="{088B0C2F-5C9D-4000-98D9-44EC6B3E09D2}" dt="2024-12-07T16:08:28.061" v="1017" actId="14100"/>
          <ac:spMkLst>
            <pc:docMk/>
            <pc:sldMk cId="3944922893" sldId="397"/>
            <ac:spMk id="7171" creationId="{E224BC8B-2913-4038-A10D-36A485D9D174}"/>
          </ac:spMkLst>
        </pc:spChg>
        <pc:picChg chg="add mod">
          <ac:chgData name="Gé Verbeek" userId="20d2065d-8055-4a68-a463-00777506795f" providerId="ADAL" clId="{088B0C2F-5C9D-4000-98D9-44EC6B3E09D2}" dt="2024-12-07T16:08:48.019" v="1019" actId="1076"/>
          <ac:picMkLst>
            <pc:docMk/>
            <pc:sldMk cId="3944922893" sldId="397"/>
            <ac:picMk id="3" creationId="{7EC0BDEC-8B70-3746-4E82-DC236F296A7C}"/>
          </ac:picMkLst>
        </pc:picChg>
      </pc:sldChg>
      <pc:sldChg chg="modSp mod modAnim">
        <pc:chgData name="Gé Verbeek" userId="20d2065d-8055-4a68-a463-00777506795f" providerId="ADAL" clId="{088B0C2F-5C9D-4000-98D9-44EC6B3E09D2}" dt="2024-12-09T12:18:34.193" v="1841"/>
        <pc:sldMkLst>
          <pc:docMk/>
          <pc:sldMk cId="662202770" sldId="398"/>
        </pc:sldMkLst>
        <pc:spChg chg="mod">
          <ac:chgData name="Gé Verbeek" userId="20d2065d-8055-4a68-a463-00777506795f" providerId="ADAL" clId="{088B0C2F-5C9D-4000-98D9-44EC6B3E09D2}" dt="2024-12-07T15:53:41.092" v="876" actId="14100"/>
          <ac:spMkLst>
            <pc:docMk/>
            <pc:sldMk cId="662202770" sldId="398"/>
            <ac:spMk id="5122" creationId="{80899F95-2E30-4511-922B-B88C19CF0D84}"/>
          </ac:spMkLst>
        </pc:spChg>
        <pc:spChg chg="mod">
          <ac:chgData name="Gé Verbeek" userId="20d2065d-8055-4a68-a463-00777506795f" providerId="ADAL" clId="{088B0C2F-5C9D-4000-98D9-44EC6B3E09D2}" dt="2024-12-07T15:57:32.638" v="893" actId="12"/>
          <ac:spMkLst>
            <pc:docMk/>
            <pc:sldMk cId="662202770" sldId="398"/>
            <ac:spMk id="7171" creationId="{E224BC8B-2913-4038-A10D-36A485D9D174}"/>
          </ac:spMkLst>
        </pc:spChg>
      </pc:sldChg>
      <pc:sldChg chg="addSp modSp mod modAnim">
        <pc:chgData name="Gé Verbeek" userId="20d2065d-8055-4a68-a463-00777506795f" providerId="ADAL" clId="{088B0C2F-5C9D-4000-98D9-44EC6B3E09D2}" dt="2024-12-09T12:18:37.899" v="1842"/>
        <pc:sldMkLst>
          <pc:docMk/>
          <pc:sldMk cId="3116696551" sldId="399"/>
        </pc:sldMkLst>
        <pc:spChg chg="mod">
          <ac:chgData name="Gé Verbeek" userId="20d2065d-8055-4a68-a463-00777506795f" providerId="ADAL" clId="{088B0C2F-5C9D-4000-98D9-44EC6B3E09D2}" dt="2024-12-07T16:03:54.289" v="955" actId="12"/>
          <ac:spMkLst>
            <pc:docMk/>
            <pc:sldMk cId="3116696551" sldId="399"/>
            <ac:spMk id="5122" creationId="{80899F95-2E30-4511-922B-B88C19CF0D84}"/>
          </ac:spMkLst>
        </pc:spChg>
        <pc:spChg chg="mod">
          <ac:chgData name="Gé Verbeek" userId="20d2065d-8055-4a68-a463-00777506795f" providerId="ADAL" clId="{088B0C2F-5C9D-4000-98D9-44EC6B3E09D2}" dt="2024-12-07T16:04:29.153" v="962" actId="14100"/>
          <ac:spMkLst>
            <pc:docMk/>
            <pc:sldMk cId="3116696551" sldId="399"/>
            <ac:spMk id="7171" creationId="{E224BC8B-2913-4038-A10D-36A485D9D174}"/>
          </ac:spMkLst>
        </pc:spChg>
        <pc:picChg chg="add mod">
          <ac:chgData name="Gé Verbeek" userId="20d2065d-8055-4a68-a463-00777506795f" providerId="ADAL" clId="{088B0C2F-5C9D-4000-98D9-44EC6B3E09D2}" dt="2024-12-07T18:43:17.376" v="1518" actId="14100"/>
          <ac:picMkLst>
            <pc:docMk/>
            <pc:sldMk cId="3116696551" sldId="399"/>
            <ac:picMk id="3" creationId="{52471E75-E510-97D6-AB4B-3D3FD3BFC1AC}"/>
          </ac:picMkLst>
        </pc:picChg>
      </pc:sldChg>
      <pc:sldChg chg="addSp delSp modSp mod modAnim">
        <pc:chgData name="Gé Verbeek" userId="20d2065d-8055-4a68-a463-00777506795f" providerId="ADAL" clId="{088B0C2F-5C9D-4000-98D9-44EC6B3E09D2}" dt="2024-12-07T18:42:04.730" v="1515" actId="1076"/>
        <pc:sldMkLst>
          <pc:docMk/>
          <pc:sldMk cId="53527164" sldId="400"/>
        </pc:sldMkLst>
        <pc:spChg chg="mod">
          <ac:chgData name="Gé Verbeek" userId="20d2065d-8055-4a68-a463-00777506795f" providerId="ADAL" clId="{088B0C2F-5C9D-4000-98D9-44EC6B3E09D2}" dt="2024-12-07T16:05:00.393" v="966" actId="27636"/>
          <ac:spMkLst>
            <pc:docMk/>
            <pc:sldMk cId="53527164" sldId="400"/>
            <ac:spMk id="5122" creationId="{80899F95-2E30-4511-922B-B88C19CF0D84}"/>
          </ac:spMkLst>
        </pc:spChg>
        <pc:spChg chg="mod">
          <ac:chgData name="Gé Verbeek" userId="20d2065d-8055-4a68-a463-00777506795f" providerId="ADAL" clId="{088B0C2F-5C9D-4000-98D9-44EC6B3E09D2}" dt="2024-12-07T16:25:06.257" v="1031" actId="14100"/>
          <ac:spMkLst>
            <pc:docMk/>
            <pc:sldMk cId="53527164" sldId="400"/>
            <ac:spMk id="7171" creationId="{E224BC8B-2913-4038-A10D-36A485D9D174}"/>
          </ac:spMkLst>
        </pc:spChg>
        <pc:picChg chg="add mod">
          <ac:chgData name="Gé Verbeek" userId="20d2065d-8055-4a68-a463-00777506795f" providerId="ADAL" clId="{088B0C2F-5C9D-4000-98D9-44EC6B3E09D2}" dt="2024-12-07T16:25:17.603" v="1035" actId="1076"/>
          <ac:picMkLst>
            <pc:docMk/>
            <pc:sldMk cId="53527164" sldId="400"/>
            <ac:picMk id="3" creationId="{9696F4E4-C7A5-096C-F1B9-B4AE1B612A8B}"/>
          </ac:picMkLst>
        </pc:picChg>
        <pc:picChg chg="add mod">
          <ac:chgData name="Gé Verbeek" userId="20d2065d-8055-4a68-a463-00777506795f" providerId="ADAL" clId="{088B0C2F-5C9D-4000-98D9-44EC6B3E09D2}" dt="2024-12-07T16:19:13.059" v="1027" actId="1076"/>
          <ac:picMkLst>
            <pc:docMk/>
            <pc:sldMk cId="53527164" sldId="400"/>
            <ac:picMk id="5" creationId="{611F12FB-E7CE-AEC9-0916-0C9B34077B20}"/>
          </ac:picMkLst>
        </pc:picChg>
        <pc:picChg chg="add mod">
          <ac:chgData name="Gé Verbeek" userId="20d2065d-8055-4a68-a463-00777506795f" providerId="ADAL" clId="{088B0C2F-5C9D-4000-98D9-44EC6B3E09D2}" dt="2024-12-07T18:42:04.730" v="1515" actId="1076"/>
          <ac:picMkLst>
            <pc:docMk/>
            <pc:sldMk cId="53527164" sldId="400"/>
            <ac:picMk id="9" creationId="{A7955932-91AD-69AE-EF21-DB613484A54E}"/>
          </ac:picMkLst>
        </pc:picChg>
      </pc:sldChg>
      <pc:sldChg chg="addSp delSp modSp mod modAnim">
        <pc:chgData name="Gé Verbeek" userId="20d2065d-8055-4a68-a463-00777506795f" providerId="ADAL" clId="{088B0C2F-5C9D-4000-98D9-44EC6B3E09D2}" dt="2024-12-09T12:18:40.806" v="1843"/>
        <pc:sldMkLst>
          <pc:docMk/>
          <pc:sldMk cId="3140618427" sldId="401"/>
        </pc:sldMkLst>
        <pc:spChg chg="mod">
          <ac:chgData name="Gé Verbeek" userId="20d2065d-8055-4a68-a463-00777506795f" providerId="ADAL" clId="{088B0C2F-5C9D-4000-98D9-44EC6B3E09D2}" dt="2024-12-07T16:58:19.350" v="1039" actId="27636"/>
          <ac:spMkLst>
            <pc:docMk/>
            <pc:sldMk cId="3140618427" sldId="401"/>
            <ac:spMk id="5122" creationId="{80899F95-2E30-4511-922B-B88C19CF0D84}"/>
          </ac:spMkLst>
        </pc:spChg>
        <pc:spChg chg="mod">
          <ac:chgData name="Gé Verbeek" userId="20d2065d-8055-4a68-a463-00777506795f" providerId="ADAL" clId="{088B0C2F-5C9D-4000-98D9-44EC6B3E09D2}" dt="2024-12-07T16:58:29.247" v="1043" actId="20577"/>
          <ac:spMkLst>
            <pc:docMk/>
            <pc:sldMk cId="3140618427" sldId="401"/>
            <ac:spMk id="7171" creationId="{E224BC8B-2913-4038-A10D-36A485D9D174}"/>
          </ac:spMkLst>
        </pc:spChg>
        <pc:picChg chg="add mod">
          <ac:chgData name="Gé Verbeek" userId="20d2065d-8055-4a68-a463-00777506795f" providerId="ADAL" clId="{088B0C2F-5C9D-4000-98D9-44EC6B3E09D2}" dt="2024-12-07T18:49:03.463" v="1527" actId="14100"/>
          <ac:picMkLst>
            <pc:docMk/>
            <pc:sldMk cId="3140618427" sldId="401"/>
            <ac:picMk id="5" creationId="{8BA9CDA7-9C31-0C6C-DC20-08F7449FC163}"/>
          </ac:picMkLst>
        </pc:picChg>
      </pc:sldChg>
      <pc:sldChg chg="addSp modSp mod modAnim">
        <pc:chgData name="Gé Verbeek" userId="20d2065d-8055-4a68-a463-00777506795f" providerId="ADAL" clId="{088B0C2F-5C9D-4000-98D9-44EC6B3E09D2}" dt="2024-12-09T12:18:48.433" v="1845"/>
        <pc:sldMkLst>
          <pc:docMk/>
          <pc:sldMk cId="948736589" sldId="402"/>
        </pc:sldMkLst>
        <pc:spChg chg="mod">
          <ac:chgData name="Gé Verbeek" userId="20d2065d-8055-4a68-a463-00777506795f" providerId="ADAL" clId="{088B0C2F-5C9D-4000-98D9-44EC6B3E09D2}" dt="2024-12-07T17:00:06.628" v="1049" actId="27636"/>
          <ac:spMkLst>
            <pc:docMk/>
            <pc:sldMk cId="948736589" sldId="402"/>
            <ac:spMk id="5122" creationId="{80899F95-2E30-4511-922B-B88C19CF0D84}"/>
          </ac:spMkLst>
        </pc:spChg>
        <pc:spChg chg="mod">
          <ac:chgData name="Gé Verbeek" userId="20d2065d-8055-4a68-a463-00777506795f" providerId="ADAL" clId="{088B0C2F-5C9D-4000-98D9-44EC6B3E09D2}" dt="2024-12-07T17:01:36.836" v="1068" actId="27636"/>
          <ac:spMkLst>
            <pc:docMk/>
            <pc:sldMk cId="948736589" sldId="402"/>
            <ac:spMk id="7171" creationId="{E224BC8B-2913-4038-A10D-36A485D9D174}"/>
          </ac:spMkLst>
        </pc:spChg>
        <pc:picChg chg="add mod">
          <ac:chgData name="Gé Verbeek" userId="20d2065d-8055-4a68-a463-00777506795f" providerId="ADAL" clId="{088B0C2F-5C9D-4000-98D9-44EC6B3E09D2}" dt="2024-12-07T18:51:42.003" v="1532" actId="14100"/>
          <ac:picMkLst>
            <pc:docMk/>
            <pc:sldMk cId="948736589" sldId="402"/>
            <ac:picMk id="3" creationId="{5F45B188-E630-0860-D280-47DDE7EB7678}"/>
          </ac:picMkLst>
        </pc:picChg>
      </pc:sldChg>
      <pc:sldChg chg="modSp mod modAnim">
        <pc:chgData name="Gé Verbeek" userId="20d2065d-8055-4a68-a463-00777506795f" providerId="ADAL" clId="{088B0C2F-5C9D-4000-98D9-44EC6B3E09D2}" dt="2024-12-09T12:18:55.481" v="1846"/>
        <pc:sldMkLst>
          <pc:docMk/>
          <pc:sldMk cId="4266843613" sldId="403"/>
        </pc:sldMkLst>
        <pc:spChg chg="mod">
          <ac:chgData name="Gé Verbeek" userId="20d2065d-8055-4a68-a463-00777506795f" providerId="ADAL" clId="{088B0C2F-5C9D-4000-98D9-44EC6B3E09D2}" dt="2024-12-07T17:02:20.005" v="1075" actId="14100"/>
          <ac:spMkLst>
            <pc:docMk/>
            <pc:sldMk cId="4266843613" sldId="403"/>
            <ac:spMk id="5122" creationId="{80899F95-2E30-4511-922B-B88C19CF0D84}"/>
          </ac:spMkLst>
        </pc:spChg>
        <pc:spChg chg="mod">
          <ac:chgData name="Gé Verbeek" userId="20d2065d-8055-4a68-a463-00777506795f" providerId="ADAL" clId="{088B0C2F-5C9D-4000-98D9-44EC6B3E09D2}" dt="2024-12-07T17:03:08.528" v="1085" actId="20577"/>
          <ac:spMkLst>
            <pc:docMk/>
            <pc:sldMk cId="4266843613" sldId="403"/>
            <ac:spMk id="7171" creationId="{E224BC8B-2913-4038-A10D-36A485D9D174}"/>
          </ac:spMkLst>
        </pc:spChg>
      </pc:sldChg>
      <pc:sldChg chg="addSp modSp mod modAnim">
        <pc:chgData name="Gé Verbeek" userId="20d2065d-8055-4a68-a463-00777506795f" providerId="ADAL" clId="{088B0C2F-5C9D-4000-98D9-44EC6B3E09D2}" dt="2024-12-09T12:30:29.728" v="1878" actId="1076"/>
        <pc:sldMkLst>
          <pc:docMk/>
          <pc:sldMk cId="1405571845" sldId="404"/>
        </pc:sldMkLst>
        <pc:spChg chg="mod">
          <ac:chgData name="Gé Verbeek" userId="20d2065d-8055-4a68-a463-00777506795f" providerId="ADAL" clId="{088B0C2F-5C9D-4000-98D9-44EC6B3E09D2}" dt="2024-12-07T17:10:42.438" v="1170" actId="14100"/>
          <ac:spMkLst>
            <pc:docMk/>
            <pc:sldMk cId="1405571845" sldId="404"/>
            <ac:spMk id="5122" creationId="{80899F95-2E30-4511-922B-B88C19CF0D84}"/>
          </ac:spMkLst>
        </pc:spChg>
        <pc:spChg chg="mod">
          <ac:chgData name="Gé Verbeek" userId="20d2065d-8055-4a68-a463-00777506795f" providerId="ADAL" clId="{088B0C2F-5C9D-4000-98D9-44EC6B3E09D2}" dt="2024-12-07T17:10:54.632" v="1173" actId="20577"/>
          <ac:spMkLst>
            <pc:docMk/>
            <pc:sldMk cId="1405571845" sldId="404"/>
            <ac:spMk id="7171" creationId="{E224BC8B-2913-4038-A10D-36A485D9D174}"/>
          </ac:spMkLst>
        </pc:spChg>
        <pc:picChg chg="add mod">
          <ac:chgData name="Gé Verbeek" userId="20d2065d-8055-4a68-a463-00777506795f" providerId="ADAL" clId="{088B0C2F-5C9D-4000-98D9-44EC6B3E09D2}" dt="2024-12-09T12:29:10.180" v="1874" actId="1076"/>
          <ac:picMkLst>
            <pc:docMk/>
            <pc:sldMk cId="1405571845" sldId="404"/>
            <ac:picMk id="3" creationId="{FFD10A5E-B3D6-B099-D8AD-181FF2898E69}"/>
          </ac:picMkLst>
        </pc:picChg>
        <pc:picChg chg="add mod">
          <ac:chgData name="Gé Verbeek" userId="20d2065d-8055-4a68-a463-00777506795f" providerId="ADAL" clId="{088B0C2F-5C9D-4000-98D9-44EC6B3E09D2}" dt="2024-12-09T12:30:29.728" v="1878" actId="1076"/>
          <ac:picMkLst>
            <pc:docMk/>
            <pc:sldMk cId="1405571845" sldId="404"/>
            <ac:picMk id="5" creationId="{9F527C25-26FA-097E-E8D0-33ED801B7E9E}"/>
          </ac:picMkLst>
        </pc:picChg>
      </pc:sldChg>
      <pc:sldChg chg="addSp modSp mod modAnim">
        <pc:chgData name="Gé Verbeek" userId="20d2065d-8055-4a68-a463-00777506795f" providerId="ADAL" clId="{088B0C2F-5C9D-4000-98D9-44EC6B3E09D2}" dt="2024-12-09T12:31:31.189" v="1882" actId="1076"/>
        <pc:sldMkLst>
          <pc:docMk/>
          <pc:sldMk cId="4036548618" sldId="405"/>
        </pc:sldMkLst>
        <pc:spChg chg="mod">
          <ac:chgData name="Gé Verbeek" userId="20d2065d-8055-4a68-a463-00777506795f" providerId="ADAL" clId="{088B0C2F-5C9D-4000-98D9-44EC6B3E09D2}" dt="2024-12-07T17:14:09.963" v="1178" actId="14100"/>
          <ac:spMkLst>
            <pc:docMk/>
            <pc:sldMk cId="4036548618" sldId="405"/>
            <ac:spMk id="5122" creationId="{80899F95-2E30-4511-922B-B88C19CF0D84}"/>
          </ac:spMkLst>
        </pc:spChg>
        <pc:spChg chg="mod">
          <ac:chgData name="Gé Verbeek" userId="20d2065d-8055-4a68-a463-00777506795f" providerId="ADAL" clId="{088B0C2F-5C9D-4000-98D9-44EC6B3E09D2}" dt="2024-12-07T17:14:36.816" v="1204" actId="6549"/>
          <ac:spMkLst>
            <pc:docMk/>
            <pc:sldMk cId="4036548618" sldId="405"/>
            <ac:spMk id="7171" creationId="{E224BC8B-2913-4038-A10D-36A485D9D174}"/>
          </ac:spMkLst>
        </pc:spChg>
        <pc:picChg chg="add mod">
          <ac:chgData name="Gé Verbeek" userId="20d2065d-8055-4a68-a463-00777506795f" providerId="ADAL" clId="{088B0C2F-5C9D-4000-98D9-44EC6B3E09D2}" dt="2024-12-09T12:31:31.189" v="1882" actId="1076"/>
          <ac:picMkLst>
            <pc:docMk/>
            <pc:sldMk cId="4036548618" sldId="405"/>
            <ac:picMk id="3" creationId="{4B670A43-8894-750E-FDDE-55C4F2BFAD65}"/>
          </ac:picMkLst>
        </pc:picChg>
      </pc:sldChg>
      <pc:sldChg chg="modSp mod modAnim">
        <pc:chgData name="Gé Verbeek" userId="20d2065d-8055-4a68-a463-00777506795f" providerId="ADAL" clId="{088B0C2F-5C9D-4000-98D9-44EC6B3E09D2}" dt="2024-12-09T12:19:27.436" v="1853"/>
        <pc:sldMkLst>
          <pc:docMk/>
          <pc:sldMk cId="3284773710" sldId="406"/>
        </pc:sldMkLst>
        <pc:spChg chg="mod">
          <ac:chgData name="Gé Verbeek" userId="20d2065d-8055-4a68-a463-00777506795f" providerId="ADAL" clId="{088B0C2F-5C9D-4000-98D9-44EC6B3E09D2}" dt="2024-12-07T17:15:42.108" v="1210" actId="14100"/>
          <ac:spMkLst>
            <pc:docMk/>
            <pc:sldMk cId="3284773710" sldId="406"/>
            <ac:spMk id="5122" creationId="{80899F95-2E30-4511-922B-B88C19CF0D84}"/>
          </ac:spMkLst>
        </pc:spChg>
        <pc:spChg chg="mod">
          <ac:chgData name="Gé Verbeek" userId="20d2065d-8055-4a68-a463-00777506795f" providerId="ADAL" clId="{088B0C2F-5C9D-4000-98D9-44EC6B3E09D2}" dt="2024-12-07T17:17:03.157" v="1233" actId="27636"/>
          <ac:spMkLst>
            <pc:docMk/>
            <pc:sldMk cId="3284773710" sldId="406"/>
            <ac:spMk id="7171" creationId="{E224BC8B-2913-4038-A10D-36A485D9D174}"/>
          </ac:spMkLst>
        </pc:spChg>
      </pc:sldChg>
      <pc:sldChg chg="addSp modSp mod modAnim">
        <pc:chgData name="Gé Verbeek" userId="20d2065d-8055-4a68-a463-00777506795f" providerId="ADAL" clId="{088B0C2F-5C9D-4000-98D9-44EC6B3E09D2}" dt="2024-12-09T12:33:06.583" v="1888" actId="1076"/>
        <pc:sldMkLst>
          <pc:docMk/>
          <pc:sldMk cId="1991606200" sldId="407"/>
        </pc:sldMkLst>
        <pc:spChg chg="mod">
          <ac:chgData name="Gé Verbeek" userId="20d2065d-8055-4a68-a463-00777506795f" providerId="ADAL" clId="{088B0C2F-5C9D-4000-98D9-44EC6B3E09D2}" dt="2024-12-07T17:18:15.323" v="1242" actId="14100"/>
          <ac:spMkLst>
            <pc:docMk/>
            <pc:sldMk cId="1991606200" sldId="407"/>
            <ac:spMk id="5122" creationId="{80899F95-2E30-4511-922B-B88C19CF0D84}"/>
          </ac:spMkLst>
        </pc:spChg>
        <pc:spChg chg="mod">
          <ac:chgData name="Gé Verbeek" userId="20d2065d-8055-4a68-a463-00777506795f" providerId="ADAL" clId="{088B0C2F-5C9D-4000-98D9-44EC6B3E09D2}" dt="2024-12-09T12:32:55.874" v="1884" actId="14100"/>
          <ac:spMkLst>
            <pc:docMk/>
            <pc:sldMk cId="1991606200" sldId="407"/>
            <ac:spMk id="7171" creationId="{E224BC8B-2913-4038-A10D-36A485D9D174}"/>
          </ac:spMkLst>
        </pc:spChg>
        <pc:picChg chg="add mod">
          <ac:chgData name="Gé Verbeek" userId="20d2065d-8055-4a68-a463-00777506795f" providerId="ADAL" clId="{088B0C2F-5C9D-4000-98D9-44EC6B3E09D2}" dt="2024-12-09T12:33:06.583" v="1888" actId="1076"/>
          <ac:picMkLst>
            <pc:docMk/>
            <pc:sldMk cId="1991606200" sldId="407"/>
            <ac:picMk id="3" creationId="{3B9415AB-49AF-8AFC-2197-BBB47BFB410C}"/>
          </ac:picMkLst>
        </pc:picChg>
      </pc:sldChg>
      <pc:sldChg chg="modSp mod modAnim">
        <pc:chgData name="Gé Verbeek" userId="20d2065d-8055-4a68-a463-00777506795f" providerId="ADAL" clId="{088B0C2F-5C9D-4000-98D9-44EC6B3E09D2}" dt="2024-12-09T12:21:46.689" v="1862" actId="6549"/>
        <pc:sldMkLst>
          <pc:docMk/>
          <pc:sldMk cId="2164801921" sldId="408"/>
        </pc:sldMkLst>
        <pc:spChg chg="mod">
          <ac:chgData name="Gé Verbeek" userId="20d2065d-8055-4a68-a463-00777506795f" providerId="ADAL" clId="{088B0C2F-5C9D-4000-98D9-44EC6B3E09D2}" dt="2024-12-09T12:21:46.689" v="1862" actId="6549"/>
          <ac:spMkLst>
            <pc:docMk/>
            <pc:sldMk cId="2164801921" sldId="408"/>
            <ac:spMk id="5122" creationId="{80899F95-2E30-4511-922B-B88C19CF0D84}"/>
          </ac:spMkLst>
        </pc:spChg>
        <pc:spChg chg="mod">
          <ac:chgData name="Gé Verbeek" userId="20d2065d-8055-4a68-a463-00777506795f" providerId="ADAL" clId="{088B0C2F-5C9D-4000-98D9-44EC6B3E09D2}" dt="2024-12-07T17:47:06.498" v="1477"/>
          <ac:spMkLst>
            <pc:docMk/>
            <pc:sldMk cId="2164801921" sldId="408"/>
            <ac:spMk id="7171" creationId="{E224BC8B-2913-4038-A10D-36A485D9D174}"/>
          </ac:spMkLst>
        </pc:spChg>
      </pc:sldChg>
      <pc:sldChg chg="add del">
        <pc:chgData name="Gé Verbeek" userId="20d2065d-8055-4a68-a463-00777506795f" providerId="ADAL" clId="{088B0C2F-5C9D-4000-98D9-44EC6B3E09D2}" dt="2024-12-05T09:29:16.824" v="2" actId="2890"/>
        <pc:sldMkLst>
          <pc:docMk/>
          <pc:sldMk cId="2616806673" sldId="409"/>
        </pc:sldMkLst>
      </pc:sldChg>
      <pc:sldChg chg="modSp add del mod modAnim">
        <pc:chgData name="Gé Verbeek" userId="20d2065d-8055-4a68-a463-00777506795f" providerId="ADAL" clId="{088B0C2F-5C9D-4000-98D9-44EC6B3E09D2}" dt="2024-12-07T15:31:39.284" v="647" actId="47"/>
        <pc:sldMkLst>
          <pc:docMk/>
          <pc:sldMk cId="4040214713" sldId="409"/>
        </pc:sldMkLst>
      </pc:sldChg>
      <pc:sldChg chg="addSp modSp add mod modAnim">
        <pc:chgData name="Gé Verbeek" userId="20d2065d-8055-4a68-a463-00777506795f" providerId="ADAL" clId="{088B0C2F-5C9D-4000-98D9-44EC6B3E09D2}" dt="2024-12-09T12:06:51.280" v="1829" actId="6549"/>
        <pc:sldMkLst>
          <pc:docMk/>
          <pc:sldMk cId="408095510" sldId="410"/>
        </pc:sldMkLst>
        <pc:spChg chg="mod">
          <ac:chgData name="Gé Verbeek" userId="20d2065d-8055-4a68-a463-00777506795f" providerId="ADAL" clId="{088B0C2F-5C9D-4000-98D9-44EC6B3E09D2}" dt="2024-12-06T14:53:36.348" v="118" actId="20577"/>
          <ac:spMkLst>
            <pc:docMk/>
            <pc:sldMk cId="408095510" sldId="410"/>
            <ac:spMk id="5122" creationId="{81D551C3-47A0-71D3-605B-47F6F8531ED7}"/>
          </ac:spMkLst>
        </pc:spChg>
        <pc:spChg chg="mod">
          <ac:chgData name="Gé Verbeek" userId="20d2065d-8055-4a68-a463-00777506795f" providerId="ADAL" clId="{088B0C2F-5C9D-4000-98D9-44EC6B3E09D2}" dt="2024-12-09T12:06:51.280" v="1829" actId="6549"/>
          <ac:spMkLst>
            <pc:docMk/>
            <pc:sldMk cId="408095510" sldId="410"/>
            <ac:spMk id="7171" creationId="{31C3CAFC-6D6D-11AF-5B87-01E438F4C30B}"/>
          </ac:spMkLst>
        </pc:spChg>
        <pc:picChg chg="add mod">
          <ac:chgData name="Gé Verbeek" userId="20d2065d-8055-4a68-a463-00777506795f" providerId="ADAL" clId="{088B0C2F-5C9D-4000-98D9-44EC6B3E09D2}" dt="2024-12-06T15:01:16.432" v="197" actId="1076"/>
          <ac:picMkLst>
            <pc:docMk/>
            <pc:sldMk cId="408095510" sldId="410"/>
            <ac:picMk id="3" creationId="{CAC93004-A7E8-4F02-6C7E-383B82C18606}"/>
          </ac:picMkLst>
        </pc:picChg>
      </pc:sldChg>
      <pc:sldChg chg="modSp add del modAnim">
        <pc:chgData name="Gé Verbeek" userId="20d2065d-8055-4a68-a463-00777506795f" providerId="ADAL" clId="{088B0C2F-5C9D-4000-98D9-44EC6B3E09D2}" dt="2024-12-07T15:31:46.574" v="648" actId="47"/>
        <pc:sldMkLst>
          <pc:docMk/>
          <pc:sldMk cId="304366889" sldId="411"/>
        </pc:sldMkLst>
      </pc:sldChg>
      <pc:sldChg chg="add del">
        <pc:chgData name="Gé Verbeek" userId="20d2065d-8055-4a68-a463-00777506795f" providerId="ADAL" clId="{088B0C2F-5C9D-4000-98D9-44EC6B3E09D2}" dt="2024-12-06T14:56:17.634" v="180" actId="47"/>
        <pc:sldMkLst>
          <pc:docMk/>
          <pc:sldMk cId="1012227442" sldId="411"/>
        </pc:sldMkLst>
      </pc:sldChg>
      <pc:sldChg chg="addSp delSp modSp new mod modAnim">
        <pc:chgData name="Gé Verbeek" userId="20d2065d-8055-4a68-a463-00777506795f" providerId="ADAL" clId="{088B0C2F-5C9D-4000-98D9-44EC6B3E09D2}" dt="2024-12-09T12:07:22.828" v="1832"/>
        <pc:sldMkLst>
          <pc:docMk/>
          <pc:sldMk cId="4237693862" sldId="412"/>
        </pc:sldMkLst>
        <pc:spChg chg="mod">
          <ac:chgData name="Gé Verbeek" userId="20d2065d-8055-4a68-a463-00777506795f" providerId="ADAL" clId="{088B0C2F-5C9D-4000-98D9-44EC6B3E09D2}" dt="2024-12-06T15:17:49.796" v="465" actId="20577"/>
          <ac:spMkLst>
            <pc:docMk/>
            <pc:sldMk cId="4237693862" sldId="412"/>
            <ac:spMk id="2" creationId="{0A7F6AF2-5FB2-0913-D608-C0F96E97B853}"/>
          </ac:spMkLst>
        </pc:spChg>
        <pc:spChg chg="add del mod">
          <ac:chgData name="Gé Verbeek" userId="20d2065d-8055-4a68-a463-00777506795f" providerId="ADAL" clId="{088B0C2F-5C9D-4000-98D9-44EC6B3E09D2}" dt="2024-12-07T18:08:47.744" v="1496" actId="14100"/>
          <ac:spMkLst>
            <pc:docMk/>
            <pc:sldMk cId="4237693862" sldId="412"/>
            <ac:spMk id="3" creationId="{0FAB82CE-1334-4AF2-D5F6-192E81AEE196}"/>
          </ac:spMkLst>
        </pc:spChg>
        <pc:picChg chg="add mod">
          <ac:chgData name="Gé Verbeek" userId="20d2065d-8055-4a68-a463-00777506795f" providerId="ADAL" clId="{088B0C2F-5C9D-4000-98D9-44EC6B3E09D2}" dt="2024-12-07T18:08:35.243" v="1493" actId="1076"/>
          <ac:picMkLst>
            <pc:docMk/>
            <pc:sldMk cId="4237693862" sldId="412"/>
            <ac:picMk id="7" creationId="{06D15160-FFEC-9469-497A-3A3FA82327E5}"/>
          </ac:picMkLst>
        </pc:picChg>
      </pc:sldChg>
      <pc:sldChg chg="addSp modSp new mod">
        <pc:chgData name="Gé Verbeek" userId="20d2065d-8055-4a68-a463-00777506795f" providerId="ADAL" clId="{088B0C2F-5C9D-4000-98D9-44EC6B3E09D2}" dt="2024-12-06T15:34:17.755" v="584" actId="20577"/>
        <pc:sldMkLst>
          <pc:docMk/>
          <pc:sldMk cId="1207245705" sldId="413"/>
        </pc:sldMkLst>
        <pc:spChg chg="mod">
          <ac:chgData name="Gé Verbeek" userId="20d2065d-8055-4a68-a463-00777506795f" providerId="ADAL" clId="{088B0C2F-5C9D-4000-98D9-44EC6B3E09D2}" dt="2024-12-06T15:34:17.755" v="584" actId="20577"/>
          <ac:spMkLst>
            <pc:docMk/>
            <pc:sldMk cId="1207245705" sldId="413"/>
            <ac:spMk id="2" creationId="{04D805F6-F01F-9D9F-CA90-DEE97C1C317C}"/>
          </ac:spMkLst>
        </pc:spChg>
        <pc:spChg chg="mod">
          <ac:chgData name="Gé Verbeek" userId="20d2065d-8055-4a68-a463-00777506795f" providerId="ADAL" clId="{088B0C2F-5C9D-4000-98D9-44EC6B3E09D2}" dt="2024-12-06T15:33:29.334" v="554" actId="20577"/>
          <ac:spMkLst>
            <pc:docMk/>
            <pc:sldMk cId="1207245705" sldId="413"/>
            <ac:spMk id="3" creationId="{EA888364-68C3-F1A0-2E72-33D2255E4918}"/>
          </ac:spMkLst>
        </pc:spChg>
        <pc:picChg chg="add mod">
          <ac:chgData name="Gé Verbeek" userId="20d2065d-8055-4a68-a463-00777506795f" providerId="ADAL" clId="{088B0C2F-5C9D-4000-98D9-44EC6B3E09D2}" dt="2024-12-06T15:33:37.626" v="556" actId="14100"/>
          <ac:picMkLst>
            <pc:docMk/>
            <pc:sldMk cId="1207245705" sldId="413"/>
            <ac:picMk id="5" creationId="{32C95776-1089-2403-5102-8E9CB92D4D79}"/>
          </ac:picMkLst>
        </pc:picChg>
      </pc:sldChg>
      <pc:sldChg chg="modSp new del mod">
        <pc:chgData name="Gé Verbeek" userId="20d2065d-8055-4a68-a463-00777506795f" providerId="ADAL" clId="{088B0C2F-5C9D-4000-98D9-44EC6B3E09D2}" dt="2024-12-07T15:24:37.160" v="600" actId="47"/>
        <pc:sldMkLst>
          <pc:docMk/>
          <pc:sldMk cId="123341114" sldId="414"/>
        </pc:sldMkLst>
      </pc:sldChg>
      <pc:sldChg chg="addSp modSp add mod modAnim">
        <pc:chgData name="Gé Verbeek" userId="20d2065d-8055-4a68-a463-00777506795f" providerId="ADAL" clId="{088B0C2F-5C9D-4000-98D9-44EC6B3E09D2}" dt="2024-12-09T12:07:55.725" v="1836"/>
        <pc:sldMkLst>
          <pc:docMk/>
          <pc:sldMk cId="3502246208" sldId="414"/>
        </pc:sldMkLst>
        <pc:spChg chg="mod">
          <ac:chgData name="Gé Verbeek" userId="20d2065d-8055-4a68-a463-00777506795f" providerId="ADAL" clId="{088B0C2F-5C9D-4000-98D9-44EC6B3E09D2}" dt="2024-12-07T18:18:51.566" v="1508" actId="14100"/>
          <ac:spMkLst>
            <pc:docMk/>
            <pc:sldMk cId="3502246208" sldId="414"/>
            <ac:spMk id="7171" creationId="{9993E969-F993-B8A5-B475-97A7D78E5936}"/>
          </ac:spMkLst>
        </pc:spChg>
        <pc:picChg chg="add mod">
          <ac:chgData name="Gé Verbeek" userId="20d2065d-8055-4a68-a463-00777506795f" providerId="ADAL" clId="{088B0C2F-5C9D-4000-98D9-44EC6B3E09D2}" dt="2024-12-07T18:20:19.197" v="1512" actId="1076"/>
          <ac:picMkLst>
            <pc:docMk/>
            <pc:sldMk cId="3502246208" sldId="414"/>
            <ac:picMk id="3" creationId="{1D9BF5A2-9576-A1FD-AB68-34A2D1C08A33}"/>
          </ac:picMkLst>
        </pc:picChg>
      </pc:sldChg>
      <pc:sldChg chg="modSp add mod modAnim">
        <pc:chgData name="Gé Verbeek" userId="20d2065d-8055-4a68-a463-00777506795f" providerId="ADAL" clId="{088B0C2F-5C9D-4000-98D9-44EC6B3E09D2}" dt="2024-12-09T12:08:19.838" v="1838"/>
        <pc:sldMkLst>
          <pc:docMk/>
          <pc:sldMk cId="1840837638" sldId="415"/>
        </pc:sldMkLst>
        <pc:spChg chg="mod">
          <ac:chgData name="Gé Verbeek" userId="20d2065d-8055-4a68-a463-00777506795f" providerId="ADAL" clId="{088B0C2F-5C9D-4000-98D9-44EC6B3E09D2}" dt="2024-12-07T15:44:49.596" v="850" actId="20577"/>
          <ac:spMkLst>
            <pc:docMk/>
            <pc:sldMk cId="1840837638" sldId="415"/>
            <ac:spMk id="7171" creationId="{4A5E2D38-7394-0980-2930-44654866043F}"/>
          </ac:spMkLst>
        </pc:spChg>
      </pc:sldChg>
      <pc:sldChg chg="addSp modSp add mod modAnim">
        <pc:chgData name="Gé Verbeek" userId="20d2065d-8055-4a68-a463-00777506795f" providerId="ADAL" clId="{088B0C2F-5C9D-4000-98D9-44EC6B3E09D2}" dt="2024-12-09T12:19:00.609" v="1847"/>
        <pc:sldMkLst>
          <pc:docMk/>
          <pc:sldMk cId="1494466129" sldId="416"/>
        </pc:sldMkLst>
        <pc:spChg chg="mod">
          <ac:chgData name="Gé Verbeek" userId="20d2065d-8055-4a68-a463-00777506795f" providerId="ADAL" clId="{088B0C2F-5C9D-4000-98D9-44EC6B3E09D2}" dt="2024-12-07T17:03:47.352" v="1092" actId="14100"/>
          <ac:spMkLst>
            <pc:docMk/>
            <pc:sldMk cId="1494466129" sldId="416"/>
            <ac:spMk id="5122" creationId="{7B5BC9D4-57D1-EBBA-F38D-EB5292050344}"/>
          </ac:spMkLst>
        </pc:spChg>
        <pc:spChg chg="mod">
          <ac:chgData name="Gé Verbeek" userId="20d2065d-8055-4a68-a463-00777506795f" providerId="ADAL" clId="{088B0C2F-5C9D-4000-98D9-44EC6B3E09D2}" dt="2024-12-08T10:56:09.251" v="1760" actId="14100"/>
          <ac:spMkLst>
            <pc:docMk/>
            <pc:sldMk cId="1494466129" sldId="416"/>
            <ac:spMk id="7171" creationId="{667AB9FC-ED1A-8048-0966-DED951E4E94E}"/>
          </ac:spMkLst>
        </pc:spChg>
        <pc:picChg chg="add mod">
          <ac:chgData name="Gé Verbeek" userId="20d2065d-8055-4a68-a463-00777506795f" providerId="ADAL" clId="{088B0C2F-5C9D-4000-98D9-44EC6B3E09D2}" dt="2024-12-07T18:46:42.527" v="1522" actId="1076"/>
          <ac:picMkLst>
            <pc:docMk/>
            <pc:sldMk cId="1494466129" sldId="416"/>
            <ac:picMk id="3" creationId="{14AB859E-6294-1BF7-21A7-8B235B204F33}"/>
          </ac:picMkLst>
        </pc:picChg>
        <pc:picChg chg="add mod">
          <ac:chgData name="Gé Verbeek" userId="20d2065d-8055-4a68-a463-00777506795f" providerId="ADAL" clId="{088B0C2F-5C9D-4000-98D9-44EC6B3E09D2}" dt="2024-12-07T18:47:38.795" v="1524" actId="1076"/>
          <ac:picMkLst>
            <pc:docMk/>
            <pc:sldMk cId="1494466129" sldId="416"/>
            <ac:picMk id="4" creationId="{7BEC6E93-D267-1DFD-F84C-4753B300BDD3}"/>
          </ac:picMkLst>
        </pc:picChg>
      </pc:sldChg>
      <pc:sldChg chg="addSp modSp add mod replId modAnim">
        <pc:chgData name="Gé Verbeek" userId="20d2065d-8055-4a68-a463-00777506795f" providerId="ADAL" clId="{088B0C2F-5C9D-4000-98D9-44EC6B3E09D2}" dt="2024-12-09T12:24:03.798" v="1867" actId="1076"/>
        <pc:sldMkLst>
          <pc:docMk/>
          <pc:sldMk cId="432520136" sldId="417"/>
        </pc:sldMkLst>
        <pc:spChg chg="mod">
          <ac:chgData name="Gé Verbeek" userId="20d2065d-8055-4a68-a463-00777506795f" providerId="ADAL" clId="{088B0C2F-5C9D-4000-98D9-44EC6B3E09D2}" dt="2024-12-07T17:06:21.603" v="1101" actId="27636"/>
          <ac:spMkLst>
            <pc:docMk/>
            <pc:sldMk cId="432520136" sldId="417"/>
            <ac:spMk id="5122" creationId="{95011B98-D7E9-7336-1561-4A9861B9B501}"/>
          </ac:spMkLst>
        </pc:spChg>
        <pc:spChg chg="mod">
          <ac:chgData name="Gé Verbeek" userId="20d2065d-8055-4a68-a463-00777506795f" providerId="ADAL" clId="{088B0C2F-5C9D-4000-98D9-44EC6B3E09D2}" dt="2024-12-08T10:58:50.834" v="1819" actId="20577"/>
          <ac:spMkLst>
            <pc:docMk/>
            <pc:sldMk cId="432520136" sldId="417"/>
            <ac:spMk id="7171" creationId="{7B637820-0DF2-54E0-052B-F8689A287E4F}"/>
          </ac:spMkLst>
        </pc:spChg>
        <pc:picChg chg="add mod">
          <ac:chgData name="Gé Verbeek" userId="20d2065d-8055-4a68-a463-00777506795f" providerId="ADAL" clId="{088B0C2F-5C9D-4000-98D9-44EC6B3E09D2}" dt="2024-12-09T12:24:03.798" v="1867" actId="1076"/>
          <ac:picMkLst>
            <pc:docMk/>
            <pc:sldMk cId="432520136" sldId="417"/>
            <ac:picMk id="3" creationId="{A88B64D5-5B07-DDA6-10A2-0B864C13BE98}"/>
          </ac:picMkLst>
        </pc:picChg>
      </pc:sldChg>
      <pc:sldChg chg="addSp modSp add mod replId modAnim">
        <pc:chgData name="Gé Verbeek" userId="20d2065d-8055-4a68-a463-00777506795f" providerId="ADAL" clId="{088B0C2F-5C9D-4000-98D9-44EC6B3E09D2}" dt="2024-12-09T12:24:43.072" v="1870" actId="14100"/>
        <pc:sldMkLst>
          <pc:docMk/>
          <pc:sldMk cId="4145667028" sldId="418"/>
        </pc:sldMkLst>
        <pc:spChg chg="mod">
          <ac:chgData name="Gé Verbeek" userId="20d2065d-8055-4a68-a463-00777506795f" providerId="ADAL" clId="{088B0C2F-5C9D-4000-98D9-44EC6B3E09D2}" dt="2024-12-07T17:08:39.053" v="1145" actId="14100"/>
          <ac:spMkLst>
            <pc:docMk/>
            <pc:sldMk cId="4145667028" sldId="418"/>
            <ac:spMk id="5122" creationId="{51836F89-E367-C651-E276-75EC00D69DA2}"/>
          </ac:spMkLst>
        </pc:spChg>
        <pc:spChg chg="mod">
          <ac:chgData name="Gé Verbeek" userId="20d2065d-8055-4a68-a463-00777506795f" providerId="ADAL" clId="{088B0C2F-5C9D-4000-98D9-44EC6B3E09D2}" dt="2024-12-08T10:58:04.465" v="1789" actId="6549"/>
          <ac:spMkLst>
            <pc:docMk/>
            <pc:sldMk cId="4145667028" sldId="418"/>
            <ac:spMk id="7171" creationId="{72E26D4E-895A-7F5E-C60D-432404785BAC}"/>
          </ac:spMkLst>
        </pc:spChg>
        <pc:picChg chg="add mod">
          <ac:chgData name="Gé Verbeek" userId="20d2065d-8055-4a68-a463-00777506795f" providerId="ADAL" clId="{088B0C2F-5C9D-4000-98D9-44EC6B3E09D2}" dt="2024-12-09T12:24:43.072" v="1870" actId="14100"/>
          <ac:picMkLst>
            <pc:docMk/>
            <pc:sldMk cId="4145667028" sldId="418"/>
            <ac:picMk id="3" creationId="{1A85C6F5-9108-8C69-4D0E-84DC96A3B4CC}"/>
          </ac:picMkLst>
        </pc:picChg>
      </pc:sldChg>
      <pc:sldChg chg="addSp modSp add mod ord modAnim">
        <pc:chgData name="Gé Verbeek" userId="20d2065d-8055-4a68-a463-00777506795f" providerId="ADAL" clId="{088B0C2F-5C9D-4000-98D9-44EC6B3E09D2}" dt="2024-12-09T12:18:43.852" v="1844"/>
        <pc:sldMkLst>
          <pc:docMk/>
          <pc:sldMk cId="3202119065" sldId="419"/>
        </pc:sldMkLst>
        <pc:spChg chg="mod">
          <ac:chgData name="Gé Verbeek" userId="20d2065d-8055-4a68-a463-00777506795f" providerId="ADAL" clId="{088B0C2F-5C9D-4000-98D9-44EC6B3E09D2}" dt="2024-12-07T17:00:52.218" v="1059" actId="20577"/>
          <ac:spMkLst>
            <pc:docMk/>
            <pc:sldMk cId="3202119065" sldId="419"/>
            <ac:spMk id="7171" creationId="{32BB1102-BB83-BB4F-1D72-7F57007A62C3}"/>
          </ac:spMkLst>
        </pc:spChg>
        <pc:picChg chg="add mod">
          <ac:chgData name="Gé Verbeek" userId="20d2065d-8055-4a68-a463-00777506795f" providerId="ADAL" clId="{088B0C2F-5C9D-4000-98D9-44EC6B3E09D2}" dt="2024-12-07T18:50:48.215" v="1529" actId="1076"/>
          <ac:picMkLst>
            <pc:docMk/>
            <pc:sldMk cId="3202119065" sldId="419"/>
            <ac:picMk id="3" creationId="{43803D52-9E1A-89DB-4281-5A2673E3358E}"/>
          </ac:picMkLst>
        </pc:picChg>
      </pc:sldChg>
      <pc:sldChg chg="modSp add mod modAnim">
        <pc:chgData name="Gé Verbeek" userId="20d2065d-8055-4a68-a463-00777506795f" providerId="ADAL" clId="{088B0C2F-5C9D-4000-98D9-44EC6B3E09D2}" dt="2024-12-09T12:19:15.677" v="1850"/>
        <pc:sldMkLst>
          <pc:docMk/>
          <pc:sldMk cId="1831912741" sldId="420"/>
        </pc:sldMkLst>
        <pc:spChg chg="mod">
          <ac:chgData name="Gé Verbeek" userId="20d2065d-8055-4a68-a463-00777506795f" providerId="ADAL" clId="{088B0C2F-5C9D-4000-98D9-44EC6B3E09D2}" dt="2024-12-07T17:08:30.642" v="1143" actId="27636"/>
          <ac:spMkLst>
            <pc:docMk/>
            <pc:sldMk cId="1831912741" sldId="420"/>
            <ac:spMk id="5122" creationId="{A8D243FC-F304-1F2D-AE73-4CAD03DBEB1E}"/>
          </ac:spMkLst>
        </pc:spChg>
        <pc:spChg chg="mod">
          <ac:chgData name="Gé Verbeek" userId="20d2065d-8055-4a68-a463-00777506795f" providerId="ADAL" clId="{088B0C2F-5C9D-4000-98D9-44EC6B3E09D2}" dt="2024-12-07T17:09:55.420" v="1165" actId="20577"/>
          <ac:spMkLst>
            <pc:docMk/>
            <pc:sldMk cId="1831912741" sldId="420"/>
            <ac:spMk id="7171" creationId="{DA39970D-44FE-CF98-7458-77E6D8DF3B92}"/>
          </ac:spMkLst>
        </pc:spChg>
      </pc:sldChg>
      <pc:sldChg chg="addSp modSp add mod modAnim">
        <pc:chgData name="Gé Verbeek" userId="20d2065d-8055-4a68-a463-00777506795f" providerId="ADAL" clId="{088B0C2F-5C9D-4000-98D9-44EC6B3E09D2}" dt="2024-12-09T12:34:28.655" v="1891" actId="14100"/>
        <pc:sldMkLst>
          <pc:docMk/>
          <pc:sldMk cId="3375312677" sldId="421"/>
        </pc:sldMkLst>
        <pc:spChg chg="mod">
          <ac:chgData name="Gé Verbeek" userId="20d2065d-8055-4a68-a463-00777506795f" providerId="ADAL" clId="{088B0C2F-5C9D-4000-98D9-44EC6B3E09D2}" dt="2024-12-07T17:20:12.625" v="1261" actId="14100"/>
          <ac:spMkLst>
            <pc:docMk/>
            <pc:sldMk cId="3375312677" sldId="421"/>
            <ac:spMk id="5122" creationId="{FF6AADD3-08A2-D36B-C1DE-1C3D8A4588CB}"/>
          </ac:spMkLst>
        </pc:spChg>
        <pc:spChg chg="mod">
          <ac:chgData name="Gé Verbeek" userId="20d2065d-8055-4a68-a463-00777506795f" providerId="ADAL" clId="{088B0C2F-5C9D-4000-98D9-44EC6B3E09D2}" dt="2024-12-08T11:00:43.663" v="1820" actId="20577"/>
          <ac:spMkLst>
            <pc:docMk/>
            <pc:sldMk cId="3375312677" sldId="421"/>
            <ac:spMk id="7171" creationId="{C97E8312-B671-F821-A0C8-4380EC7E1926}"/>
          </ac:spMkLst>
        </pc:spChg>
        <pc:picChg chg="add mod">
          <ac:chgData name="Gé Verbeek" userId="20d2065d-8055-4a68-a463-00777506795f" providerId="ADAL" clId="{088B0C2F-5C9D-4000-98D9-44EC6B3E09D2}" dt="2024-12-09T12:34:28.655" v="1891" actId="14100"/>
          <ac:picMkLst>
            <pc:docMk/>
            <pc:sldMk cId="3375312677" sldId="421"/>
            <ac:picMk id="3" creationId="{77A98B9D-9C0C-2C80-5A86-4C3A635D74BF}"/>
          </ac:picMkLst>
        </pc:picChg>
      </pc:sldChg>
      <pc:sldChg chg="addSp modSp add mod replId modAnim">
        <pc:chgData name="Gé Verbeek" userId="20d2065d-8055-4a68-a463-00777506795f" providerId="ADAL" clId="{088B0C2F-5C9D-4000-98D9-44EC6B3E09D2}" dt="2024-12-09T12:38:23.104" v="1893" actId="1076"/>
        <pc:sldMkLst>
          <pc:docMk/>
          <pc:sldMk cId="4089498051" sldId="422"/>
        </pc:sldMkLst>
        <pc:spChg chg="mod">
          <ac:chgData name="Gé Verbeek" userId="20d2065d-8055-4a68-a463-00777506795f" providerId="ADAL" clId="{088B0C2F-5C9D-4000-98D9-44EC6B3E09D2}" dt="2024-12-07T17:26:35.795" v="1361" actId="20577"/>
          <ac:spMkLst>
            <pc:docMk/>
            <pc:sldMk cId="4089498051" sldId="422"/>
            <ac:spMk id="5122" creationId="{D9EFFB1E-2FD1-4FFC-0F3F-507133D46BDE}"/>
          </ac:spMkLst>
        </pc:spChg>
        <pc:spChg chg="mod">
          <ac:chgData name="Gé Verbeek" userId="20d2065d-8055-4a68-a463-00777506795f" providerId="ADAL" clId="{088B0C2F-5C9D-4000-98D9-44EC6B3E09D2}" dt="2024-12-07T17:24:38.919" v="1357" actId="20577"/>
          <ac:spMkLst>
            <pc:docMk/>
            <pc:sldMk cId="4089498051" sldId="422"/>
            <ac:spMk id="7171" creationId="{3B5CDDA2-1588-C0CB-711B-A8CA251CA0D7}"/>
          </ac:spMkLst>
        </pc:spChg>
        <pc:picChg chg="add mod">
          <ac:chgData name="Gé Verbeek" userId="20d2065d-8055-4a68-a463-00777506795f" providerId="ADAL" clId="{088B0C2F-5C9D-4000-98D9-44EC6B3E09D2}" dt="2024-12-09T12:38:23.104" v="1893" actId="1076"/>
          <ac:picMkLst>
            <pc:docMk/>
            <pc:sldMk cId="4089498051" sldId="422"/>
            <ac:picMk id="3" creationId="{C875E05A-64D5-C4B1-E564-D17D56C031D4}"/>
          </ac:picMkLst>
        </pc:picChg>
      </pc:sldChg>
      <pc:sldChg chg="modSp add del mod replId modAnim">
        <pc:chgData name="Gé Verbeek" userId="20d2065d-8055-4a68-a463-00777506795f" providerId="ADAL" clId="{088B0C2F-5C9D-4000-98D9-44EC6B3E09D2}" dt="2024-12-07T17:46:15.078" v="1422" actId="47"/>
        <pc:sldMkLst>
          <pc:docMk/>
          <pc:sldMk cId="4164815355" sldId="423"/>
        </pc:sldMkLst>
      </pc:sldChg>
      <pc:sldChg chg="modSp add mod ord modAnim">
        <pc:chgData name="Gé Verbeek" userId="20d2065d-8055-4a68-a463-00777506795f" providerId="ADAL" clId="{088B0C2F-5C9D-4000-98D9-44EC6B3E09D2}" dt="2024-12-09T12:19:25.112" v="1852"/>
        <pc:sldMkLst>
          <pc:docMk/>
          <pc:sldMk cId="737153459" sldId="424"/>
        </pc:sldMkLst>
        <pc:spChg chg="mod">
          <ac:chgData name="Gé Verbeek" userId="20d2065d-8055-4a68-a463-00777506795f" providerId="ADAL" clId="{088B0C2F-5C9D-4000-98D9-44EC6B3E09D2}" dt="2024-12-07T17:16:10.212" v="1218" actId="20577"/>
          <ac:spMkLst>
            <pc:docMk/>
            <pc:sldMk cId="737153459" sldId="424"/>
            <ac:spMk id="7171" creationId="{644EDC6B-05EE-FCFE-BB18-9A6EC4FECE1B}"/>
          </ac:spMkLst>
        </pc:spChg>
      </pc:sldChg>
      <pc:sldChg chg="modSp add mod modAnim">
        <pc:chgData name="Gé Verbeek" userId="20d2065d-8055-4a68-a463-00777506795f" providerId="ADAL" clId="{088B0C2F-5C9D-4000-98D9-44EC6B3E09D2}" dt="2024-12-09T12:19:32.910" v="1855"/>
        <pc:sldMkLst>
          <pc:docMk/>
          <pc:sldMk cId="2514974376" sldId="425"/>
        </pc:sldMkLst>
        <pc:spChg chg="mod">
          <ac:chgData name="Gé Verbeek" userId="20d2065d-8055-4a68-a463-00777506795f" providerId="ADAL" clId="{088B0C2F-5C9D-4000-98D9-44EC6B3E09D2}" dt="2024-12-07T17:19:32.600" v="1256" actId="20577"/>
          <ac:spMkLst>
            <pc:docMk/>
            <pc:sldMk cId="2514974376" sldId="425"/>
            <ac:spMk id="7171" creationId="{466DD9D3-BA00-2046-EEDC-0673759F7691}"/>
          </ac:spMkLst>
        </pc:spChg>
      </pc:sldChg>
      <pc:sldChg chg="modSp add mod modAnim">
        <pc:chgData name="Gé Verbeek" userId="20d2065d-8055-4a68-a463-00777506795f" providerId="ADAL" clId="{088B0C2F-5C9D-4000-98D9-44EC6B3E09D2}" dt="2024-12-09T12:20:27.143" v="1859"/>
        <pc:sldMkLst>
          <pc:docMk/>
          <pc:sldMk cId="2722020182" sldId="426"/>
        </pc:sldMkLst>
        <pc:spChg chg="mod">
          <ac:chgData name="Gé Verbeek" userId="20d2065d-8055-4a68-a463-00777506795f" providerId="ADAL" clId="{088B0C2F-5C9D-4000-98D9-44EC6B3E09D2}" dt="2024-12-08T10:34:40.197" v="1609" actId="14100"/>
          <ac:spMkLst>
            <pc:docMk/>
            <pc:sldMk cId="2722020182" sldId="426"/>
            <ac:spMk id="5122" creationId="{95AA4727-89CE-B873-3D8A-4CB15222D269}"/>
          </ac:spMkLst>
        </pc:spChg>
        <pc:spChg chg="mod">
          <ac:chgData name="Gé Verbeek" userId="20d2065d-8055-4a68-a463-00777506795f" providerId="ADAL" clId="{088B0C2F-5C9D-4000-98D9-44EC6B3E09D2}" dt="2024-12-08T10:36:32.105" v="1620" actId="20577"/>
          <ac:spMkLst>
            <pc:docMk/>
            <pc:sldMk cId="2722020182" sldId="426"/>
            <ac:spMk id="7171" creationId="{E595EA6E-8186-A922-200F-93A7B8ACC81A}"/>
          </ac:spMkLst>
        </pc:spChg>
      </pc:sldChg>
      <pc:sldChg chg="modSp add mod replId modAnim">
        <pc:chgData name="Gé Verbeek" userId="20d2065d-8055-4a68-a463-00777506795f" providerId="ADAL" clId="{088B0C2F-5C9D-4000-98D9-44EC6B3E09D2}" dt="2024-12-09T12:20:31.631" v="1860"/>
        <pc:sldMkLst>
          <pc:docMk/>
          <pc:sldMk cId="4217517998" sldId="427"/>
        </pc:sldMkLst>
        <pc:spChg chg="mod">
          <ac:chgData name="Gé Verbeek" userId="20d2065d-8055-4a68-a463-00777506795f" providerId="ADAL" clId="{088B0C2F-5C9D-4000-98D9-44EC6B3E09D2}" dt="2024-12-08T10:37:28.813" v="1627" actId="14100"/>
          <ac:spMkLst>
            <pc:docMk/>
            <pc:sldMk cId="4217517998" sldId="427"/>
            <ac:spMk id="5122" creationId="{A14C6542-16E4-E424-54CB-B4CBB59FAA9B}"/>
          </ac:spMkLst>
        </pc:spChg>
        <pc:spChg chg="mod">
          <ac:chgData name="Gé Verbeek" userId="20d2065d-8055-4a68-a463-00777506795f" providerId="ADAL" clId="{088B0C2F-5C9D-4000-98D9-44EC6B3E09D2}" dt="2024-12-08T10:37:50.488" v="1634" actId="20577"/>
          <ac:spMkLst>
            <pc:docMk/>
            <pc:sldMk cId="4217517998" sldId="427"/>
            <ac:spMk id="7171" creationId="{4467B53F-00A8-7A45-E625-89E386C69B88}"/>
          </ac:spMkLst>
        </pc:spChg>
      </pc:sldChg>
      <pc:sldChg chg="addSp delSp modSp add mod delAnim">
        <pc:chgData name="Gé Verbeek" userId="20d2065d-8055-4a68-a463-00777506795f" providerId="ADAL" clId="{088B0C2F-5C9D-4000-98D9-44EC6B3E09D2}" dt="2024-12-08T10:53:36.308" v="1756" actId="14100"/>
        <pc:sldMkLst>
          <pc:docMk/>
          <pc:sldMk cId="1808352858" sldId="428"/>
        </pc:sldMkLst>
        <pc:spChg chg="add del mod">
          <ac:chgData name="Gé Verbeek" userId="20d2065d-8055-4a68-a463-00777506795f" providerId="ADAL" clId="{088B0C2F-5C9D-4000-98D9-44EC6B3E09D2}" dt="2024-12-08T10:48:47.780" v="1725"/>
          <ac:spMkLst>
            <pc:docMk/>
            <pc:sldMk cId="1808352858" sldId="428"/>
            <ac:spMk id="4" creationId="{37C5A5D2-6B30-E41C-D6DD-B7E24697D376}"/>
          </ac:spMkLst>
        </pc:spChg>
        <pc:spChg chg="add mod">
          <ac:chgData name="Gé Verbeek" userId="20d2065d-8055-4a68-a463-00777506795f" providerId="ADAL" clId="{088B0C2F-5C9D-4000-98D9-44EC6B3E09D2}" dt="2024-12-08T10:53:36.308" v="1756" actId="14100"/>
          <ac:spMkLst>
            <pc:docMk/>
            <pc:sldMk cId="1808352858" sldId="428"/>
            <ac:spMk id="5" creationId="{58DD5B40-E82C-A8DB-D40A-725C7F48A2B1}"/>
          </ac:spMkLst>
        </pc:spChg>
        <pc:spChg chg="add mod ord">
          <ac:chgData name="Gé Verbeek" userId="20d2065d-8055-4a68-a463-00777506795f" providerId="ADAL" clId="{088B0C2F-5C9D-4000-98D9-44EC6B3E09D2}" dt="2024-12-08T10:50:28.633" v="1743" actId="1076"/>
          <ac:spMkLst>
            <pc:docMk/>
            <pc:sldMk cId="1808352858" sldId="428"/>
            <ac:spMk id="6" creationId="{196ABF6F-D68B-3DEE-7E44-C36B8B0BA341}"/>
          </ac:spMkLst>
        </pc:spChg>
        <pc:spChg chg="mod">
          <ac:chgData name="Gé Verbeek" userId="20d2065d-8055-4a68-a463-00777506795f" providerId="ADAL" clId="{088B0C2F-5C9D-4000-98D9-44EC6B3E09D2}" dt="2024-12-08T10:40:08.992" v="1642" actId="14100"/>
          <ac:spMkLst>
            <pc:docMk/>
            <pc:sldMk cId="1808352858" sldId="428"/>
            <ac:spMk id="5122" creationId="{9B14718E-E5B1-061F-2EEA-279F2F9BC0C5}"/>
          </ac:spMkLst>
        </pc:spChg>
        <pc:spChg chg="del">
          <ac:chgData name="Gé Verbeek" userId="20d2065d-8055-4a68-a463-00777506795f" providerId="ADAL" clId="{088B0C2F-5C9D-4000-98D9-44EC6B3E09D2}" dt="2024-12-08T10:39:38.568" v="1637" actId="22"/>
          <ac:spMkLst>
            <pc:docMk/>
            <pc:sldMk cId="1808352858" sldId="428"/>
            <ac:spMk id="7171" creationId="{7ADF98A3-F4E0-4D68-5FAE-5F406CCA39DD}"/>
          </ac:spMkLst>
        </pc:spChg>
        <pc:picChg chg="add mod ord">
          <ac:chgData name="Gé Verbeek" userId="20d2065d-8055-4a68-a463-00777506795f" providerId="ADAL" clId="{088B0C2F-5C9D-4000-98D9-44EC6B3E09D2}" dt="2024-12-08T10:50:23.738" v="1741" actId="14100"/>
          <ac:picMkLst>
            <pc:docMk/>
            <pc:sldMk cId="1808352858" sldId="428"/>
            <ac:picMk id="3" creationId="{8F0ADBCF-7551-17EB-2A54-FB73F6E8E952}"/>
          </ac:picMkLst>
        </pc:picChg>
      </pc:sldChg>
      <pc:sldChg chg="modSp add del mod ord modAnim">
        <pc:chgData name="Gé Verbeek" userId="20d2065d-8055-4a68-a463-00777506795f" providerId="ADAL" clId="{088B0C2F-5C9D-4000-98D9-44EC6B3E09D2}" dt="2024-12-07T17:46:13.762" v="1421" actId="47"/>
        <pc:sldMkLst>
          <pc:docMk/>
          <pc:sldMk cId="3951870195" sldId="428"/>
        </pc:sldMkLst>
      </pc:sldChg>
      <pc:sldChg chg="addSp delSp modSp add del mod modAnim">
        <pc:chgData name="Gé Verbeek" userId="20d2065d-8055-4a68-a463-00777506795f" providerId="ADAL" clId="{088B0C2F-5C9D-4000-98D9-44EC6B3E09D2}" dt="2024-12-08T11:01:38.969" v="1821" actId="47"/>
        <pc:sldMkLst>
          <pc:docMk/>
          <pc:sldMk cId="3302809113" sldId="429"/>
        </pc:sldMkLst>
        <pc:spChg chg="add mod">
          <ac:chgData name="Gé Verbeek" userId="20d2065d-8055-4a68-a463-00777506795f" providerId="ADAL" clId="{088B0C2F-5C9D-4000-98D9-44EC6B3E09D2}" dt="2024-12-08T10:38:52.953" v="1636" actId="14100"/>
          <ac:spMkLst>
            <pc:docMk/>
            <pc:sldMk cId="3302809113" sldId="429"/>
            <ac:spMk id="3" creationId="{AA8FA72D-11C2-811B-1E70-DF346B20DC95}"/>
          </ac:spMkLst>
        </pc:spChg>
        <pc:spChg chg="del">
          <ac:chgData name="Gé Verbeek" userId="20d2065d-8055-4a68-a463-00777506795f" providerId="ADAL" clId="{088B0C2F-5C9D-4000-98D9-44EC6B3E09D2}" dt="2024-12-08T10:38:47.467" v="1635"/>
          <ac:spMkLst>
            <pc:docMk/>
            <pc:sldMk cId="3302809113" sldId="429"/>
            <ac:spMk id="7171" creationId="{BBCADAA9-D368-3DFF-D394-2D9C0573E11A}"/>
          </ac:spMkLst>
        </pc:spChg>
        <pc:graphicFrameChg chg="add mod modGraphic">
          <ac:chgData name="Gé Verbeek" userId="20d2065d-8055-4a68-a463-00777506795f" providerId="ADAL" clId="{088B0C2F-5C9D-4000-98D9-44EC6B3E09D2}" dt="2024-12-08T10:52:09.253" v="1753" actId="14734"/>
          <ac:graphicFrameMkLst>
            <pc:docMk/>
            <pc:sldMk cId="3302809113" sldId="429"/>
            <ac:graphicFrameMk id="2" creationId="{B1296F99-D5A3-5136-228E-4B22519B3558}"/>
          </ac:graphicFrameMkLst>
        </pc:graphicFrameChg>
        <pc:graphicFrameChg chg="add">
          <ac:chgData name="Gé Verbeek" userId="20d2065d-8055-4a68-a463-00777506795f" providerId="ADAL" clId="{088B0C2F-5C9D-4000-98D9-44EC6B3E09D2}" dt="2024-12-08T10:52:34.479" v="1754" actId="3680"/>
          <ac:graphicFrameMkLst>
            <pc:docMk/>
            <pc:sldMk cId="3302809113" sldId="429"/>
            <ac:graphicFrameMk id="4" creationId="{BEE4CA77-80DF-9023-605E-5AF8F0BD5F29}"/>
          </ac:graphicFrameMkLst>
        </pc:graphicFrameChg>
      </pc:sldChg>
      <pc:sldChg chg="addSp delSp modSp add mod replId modAnim">
        <pc:chgData name="Gé Verbeek" userId="20d2065d-8055-4a68-a463-00777506795f" providerId="ADAL" clId="{088B0C2F-5C9D-4000-98D9-44EC6B3E09D2}" dt="2024-12-09T12:46:42.916" v="1965" actId="27636"/>
        <pc:sldMkLst>
          <pc:docMk/>
          <pc:sldMk cId="1329013382" sldId="430"/>
        </pc:sldMkLst>
        <pc:spChg chg="add mod">
          <ac:chgData name="Gé Verbeek" userId="20d2065d-8055-4a68-a463-00777506795f" providerId="ADAL" clId="{088B0C2F-5C9D-4000-98D9-44EC6B3E09D2}" dt="2024-12-09T12:41:16.007" v="1899"/>
          <ac:spMkLst>
            <pc:docMk/>
            <pc:sldMk cId="1329013382" sldId="430"/>
            <ac:spMk id="2" creationId="{3DFB896F-2EC5-7A02-F134-CC5B7DA11AAB}"/>
          </ac:spMkLst>
        </pc:spChg>
        <pc:spChg chg="add mod">
          <ac:chgData name="Gé Verbeek" userId="20d2065d-8055-4a68-a463-00777506795f" providerId="ADAL" clId="{088B0C2F-5C9D-4000-98D9-44EC6B3E09D2}" dt="2024-12-09T12:41:21.730" v="1901"/>
          <ac:spMkLst>
            <pc:docMk/>
            <pc:sldMk cId="1329013382" sldId="430"/>
            <ac:spMk id="3" creationId="{922EBA08-4CAA-911B-6712-33890CEA043A}"/>
          </ac:spMkLst>
        </pc:spChg>
        <pc:spChg chg="mod">
          <ac:chgData name="Gé Verbeek" userId="20d2065d-8055-4a68-a463-00777506795f" providerId="ADAL" clId="{088B0C2F-5C9D-4000-98D9-44EC6B3E09D2}" dt="2024-12-09T12:46:42.916" v="1965" actId="27636"/>
          <ac:spMkLst>
            <pc:docMk/>
            <pc:sldMk cId="1329013382" sldId="430"/>
            <ac:spMk id="5122" creationId="{4200C99A-3F04-A527-49E3-0F33F406DEBE}"/>
          </ac:spMkLst>
        </pc:spChg>
        <pc:spChg chg="add del mod">
          <ac:chgData name="Gé Verbeek" userId="20d2065d-8055-4a68-a463-00777506795f" providerId="ADAL" clId="{088B0C2F-5C9D-4000-98D9-44EC6B3E09D2}" dt="2024-12-09T12:45:56.208" v="1945" actId="20577"/>
          <ac:spMkLst>
            <pc:docMk/>
            <pc:sldMk cId="1329013382" sldId="430"/>
            <ac:spMk id="7171" creationId="{06042CDD-FDD4-DA6C-3CDC-CBCBADDC0B3A}"/>
          </ac:spMkLst>
        </pc:spChg>
      </pc:sldChg>
      <pc:sldChg chg="modSp add del">
        <pc:chgData name="Gé Verbeek" userId="20d2065d-8055-4a68-a463-00777506795f" providerId="ADAL" clId="{088B0C2F-5C9D-4000-98D9-44EC6B3E09D2}" dt="2024-12-09T12:46:50.381" v="1966" actId="47"/>
        <pc:sldMkLst>
          <pc:docMk/>
          <pc:sldMk cId="1521792763" sldId="431"/>
        </pc:sldMkLst>
        <pc:spChg chg="mod">
          <ac:chgData name="Gé Verbeek" userId="20d2065d-8055-4a68-a463-00777506795f" providerId="ADAL" clId="{088B0C2F-5C9D-4000-98D9-44EC6B3E09D2}" dt="2024-12-09T12:40:48.615" v="1895" actId="12"/>
          <ac:spMkLst>
            <pc:docMk/>
            <pc:sldMk cId="1521792763" sldId="431"/>
            <ac:spMk id="7171" creationId="{A0C9DCB1-63FE-BD12-7169-28076C184B9B}"/>
          </ac:spMkLst>
        </pc:spChg>
      </pc:sldChg>
      <pc:sldChg chg="modSp add mod ord">
        <pc:chgData name="Gé Verbeek" userId="20d2065d-8055-4a68-a463-00777506795f" providerId="ADAL" clId="{088B0C2F-5C9D-4000-98D9-44EC6B3E09D2}" dt="2024-12-09T12:46:32.893" v="1953" actId="20577"/>
        <pc:sldMkLst>
          <pc:docMk/>
          <pc:sldMk cId="62284611" sldId="432"/>
        </pc:sldMkLst>
        <pc:spChg chg="mod">
          <ac:chgData name="Gé Verbeek" userId="20d2065d-8055-4a68-a463-00777506795f" providerId="ADAL" clId="{088B0C2F-5C9D-4000-98D9-44EC6B3E09D2}" dt="2024-12-09T12:46:32.893" v="1953" actId="20577"/>
          <ac:spMkLst>
            <pc:docMk/>
            <pc:sldMk cId="62284611" sldId="432"/>
            <ac:spMk id="5122" creationId="{696B27BE-86E2-7788-C601-2BB9272E7A28}"/>
          </ac:spMkLst>
        </pc:spChg>
        <pc:spChg chg="mod">
          <ac:chgData name="Gé Verbeek" userId="20d2065d-8055-4a68-a463-00777506795f" providerId="ADAL" clId="{088B0C2F-5C9D-4000-98D9-44EC6B3E09D2}" dt="2024-12-09T12:42:28.018" v="1920" actId="27636"/>
          <ac:spMkLst>
            <pc:docMk/>
            <pc:sldMk cId="62284611" sldId="432"/>
            <ac:spMk id="7171" creationId="{77ECA3D2-E174-7E3E-B8A0-E95CF9EE23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8-12-2024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8-12-2024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174317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210577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1972623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2630999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27EC4-4DEF-E75A-1D02-9D32DAA364A5}"/>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D95B7FC0-4BBD-1CA6-BD21-9825D7EA27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816B08D9-46C2-2826-17B5-807A92445A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7F80624-00C8-3452-CB49-4B2EC164A0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3167549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371548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3251829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EF7FE-F4A0-8DCB-E5F5-03980DC34465}"/>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49ACE05D-66A7-A700-A6A6-CB6EB13D49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BF6F46C0-6705-AC52-A544-7352AFD2E5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00C7B970-CA1D-28E7-41D3-138CD168DC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3285557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6710B-8E70-8A43-E428-2E92F93CCDFB}"/>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331A18FC-5186-C61A-413A-0225FAD6F9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3039DE33-E4D6-4F60-A8BE-C547AC21A1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8FDFE66-891B-BEA1-8673-22CB84149D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1688752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053F2-82CB-0C65-B826-476992ACDD0E}"/>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878ADDD4-8D83-6565-6598-5361838090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ABE3327D-EFA0-6A9D-FE5A-B70DE317E8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4E5C82F3-369B-87D1-732E-671BCE2245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24</a:t>
            </a:fld>
            <a:endParaRPr lang="nl-NL" altLang="nl-NL"/>
          </a:p>
        </p:txBody>
      </p:sp>
    </p:spTree>
    <p:extLst>
      <p:ext uri="{BB962C8B-B14F-4D97-AF65-F5344CB8AC3E}">
        <p14:creationId xmlns:p14="http://schemas.microsoft.com/office/powerpoint/2010/main" val="1606693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3A497-9A6C-A79B-CABA-29F43DB7C7C8}"/>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32400C3F-0792-6473-AE8F-4736A323A3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5B33DC2C-7568-F94C-1C20-5CDD3A8646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B7F47E2B-7422-6D1E-3B90-029DEC457B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341476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B4B4F-A82C-B9BA-D4C6-E4F7BA0C2BE8}"/>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480D95C3-E94C-99F9-2457-43C267F42C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111E1C68-2B0F-54F1-A5EC-5AD2231981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36E7DAD0-6A55-2118-25DB-83C93D35A6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3775904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21572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253975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9707E-3B49-7C4C-2B23-589CE4F0B9E9}"/>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BC7471A-BB6A-61EC-795D-E2685528B1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31EF6B13-E42E-CD15-3239-D80A858529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B66939C0-3839-F2BC-7771-33778E04F6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3406616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2079668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30</a:t>
            </a:fld>
            <a:endParaRPr lang="nl-NL" altLang="nl-NL"/>
          </a:p>
        </p:txBody>
      </p:sp>
    </p:spTree>
    <p:extLst>
      <p:ext uri="{BB962C8B-B14F-4D97-AF65-F5344CB8AC3E}">
        <p14:creationId xmlns:p14="http://schemas.microsoft.com/office/powerpoint/2010/main" val="3356173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E4F64-2E86-C93D-3C9A-51785F2BAB96}"/>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FF0E5F1A-62E7-6711-5A8B-476A0CD105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01EBFBD2-A996-668A-B2B5-AE10913452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1D560992-5727-BF14-71AB-996EC87093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1508227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FF84D-2679-389A-EC15-0F631BD34B33}"/>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D120C38-AB28-2C9B-1D11-DC3164E788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5F2D2848-72A2-559C-F3CE-9AA33CA5A9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12B1E08C-1CE0-61F9-C139-27DA94E055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32</a:t>
            </a:fld>
            <a:endParaRPr lang="nl-NL" altLang="nl-NL"/>
          </a:p>
        </p:txBody>
      </p:sp>
    </p:spTree>
    <p:extLst>
      <p:ext uri="{BB962C8B-B14F-4D97-AF65-F5344CB8AC3E}">
        <p14:creationId xmlns:p14="http://schemas.microsoft.com/office/powerpoint/2010/main" val="1229612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F235B-8540-C31F-DE56-7BA430D147AA}"/>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2210452A-107D-83BA-EDDD-E34632E860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3AC0C419-A48F-350D-4E2C-91B71418EF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DB7772F6-204A-E3F0-8485-63C6327FD6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33</a:t>
            </a:fld>
            <a:endParaRPr lang="nl-NL" altLang="nl-NL"/>
          </a:p>
        </p:txBody>
      </p:sp>
    </p:spTree>
    <p:extLst>
      <p:ext uri="{BB962C8B-B14F-4D97-AF65-F5344CB8AC3E}">
        <p14:creationId xmlns:p14="http://schemas.microsoft.com/office/powerpoint/2010/main" val="2679041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34</a:t>
            </a:fld>
            <a:endParaRPr lang="nl-NL" altLang="nl-NL"/>
          </a:p>
        </p:txBody>
      </p:sp>
    </p:spTree>
    <p:extLst>
      <p:ext uri="{BB962C8B-B14F-4D97-AF65-F5344CB8AC3E}">
        <p14:creationId xmlns:p14="http://schemas.microsoft.com/office/powerpoint/2010/main" val="2264907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CF592-3439-2B15-D1AC-CF3C34010454}"/>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664FE748-5DFD-ACBC-9083-3F302DF1FF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B38D26A5-46A5-E74E-B381-49A87662DD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3735EC9B-BB35-D4F1-7D5F-2928CD8E9A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35</a:t>
            </a:fld>
            <a:endParaRPr lang="nl-NL" altLang="nl-NL"/>
          </a:p>
        </p:txBody>
      </p:sp>
    </p:spTree>
    <p:extLst>
      <p:ext uri="{BB962C8B-B14F-4D97-AF65-F5344CB8AC3E}">
        <p14:creationId xmlns:p14="http://schemas.microsoft.com/office/powerpoint/2010/main" val="321384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639598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82585-3D87-7A70-4F6F-F755BB02A0CA}"/>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37F04AAC-A910-C7A6-8CD7-0698F092EA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BFB9887-0FE3-F35A-317C-D5C3077EAF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AF56C10A-EC2B-61E5-2F03-2B41FD6CCA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36</a:t>
            </a:fld>
            <a:endParaRPr lang="nl-NL" altLang="nl-NL"/>
          </a:p>
        </p:txBody>
      </p:sp>
    </p:spTree>
    <p:extLst>
      <p:ext uri="{BB962C8B-B14F-4D97-AF65-F5344CB8AC3E}">
        <p14:creationId xmlns:p14="http://schemas.microsoft.com/office/powerpoint/2010/main" val="2000507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EC9F7-3E8A-D61E-AD17-1C60A4CAD57B}"/>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7D9DBC30-9D6F-AB5D-7891-2A182F0C95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863B314D-FB3F-2C06-A38E-FCB67B4498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7527BF91-9FDB-031D-5E4B-A232C0EB46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37</a:t>
            </a:fld>
            <a:endParaRPr lang="nl-NL" altLang="nl-NL"/>
          </a:p>
        </p:txBody>
      </p:sp>
    </p:spTree>
    <p:extLst>
      <p:ext uri="{BB962C8B-B14F-4D97-AF65-F5344CB8AC3E}">
        <p14:creationId xmlns:p14="http://schemas.microsoft.com/office/powerpoint/2010/main" val="430559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0759A-996F-DD6D-7DAF-46469E72AF27}"/>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979E00AC-C86A-2339-8CF2-D99FA580C6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3FA7ABDE-52CC-38F5-6249-F20721D0FB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76FF6687-093A-1AEC-453D-5F3239DF5D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38</a:t>
            </a:fld>
            <a:endParaRPr lang="nl-NL" altLang="nl-NL"/>
          </a:p>
        </p:txBody>
      </p:sp>
    </p:spTree>
    <p:extLst>
      <p:ext uri="{BB962C8B-B14F-4D97-AF65-F5344CB8AC3E}">
        <p14:creationId xmlns:p14="http://schemas.microsoft.com/office/powerpoint/2010/main" val="3009563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8DF73-C825-D5B2-2DB1-0A986718E7AC}"/>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C2BA6923-1C1D-4580-3ED6-C4C966B10E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121D36A8-7AB9-ED1E-A815-89ED84E10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F0A882AD-9293-FA70-73CC-D98041A089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39</a:t>
            </a:fld>
            <a:endParaRPr lang="nl-NL" altLang="nl-NL"/>
          </a:p>
        </p:txBody>
      </p:sp>
    </p:spTree>
    <p:extLst>
      <p:ext uri="{BB962C8B-B14F-4D97-AF65-F5344CB8AC3E}">
        <p14:creationId xmlns:p14="http://schemas.microsoft.com/office/powerpoint/2010/main" val="3600109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40</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1114099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64B95-B4E9-AD93-B9A8-105C5E5F99FC}"/>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156B2E7-B41B-D527-5EF4-6581FBB10F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C4AF080D-6AFD-13DC-6BD9-DF3401D8B7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023DA571-D7DD-2A39-B544-8ECEFDB555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178171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21138-5FD2-DEA1-6CCC-519121CA025E}"/>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BF4F7C09-BB15-2B71-480C-ADA8BE7F10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49A3A15-6601-93B3-3767-E57C49DC9D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A54FDE28-23CB-1486-3AAD-3DA88A6005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192853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2631154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676755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2316066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Criteria voor biostimulanten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633736" cy="4738260"/>
          </a:xfrm>
        </p:spPr>
        <p:txBody>
          <a:bodyPr>
            <a:normAutofit/>
          </a:bodyPr>
          <a:lstStyle/>
          <a:p>
            <a:pPr indent="0">
              <a:buNone/>
              <a:defRPr/>
            </a:pPr>
            <a:r>
              <a:rPr lang="nl-NL" b="1" dirty="0"/>
              <a:t>Functioneel doel</a:t>
            </a:r>
            <a:r>
              <a:rPr lang="nl-NL" dirty="0"/>
              <a:t> </a:t>
            </a:r>
          </a:p>
          <a:p>
            <a:pPr indent="0">
              <a:buNone/>
              <a:defRPr/>
            </a:pPr>
            <a:r>
              <a:rPr lang="nl-NL" dirty="0"/>
              <a:t> </a:t>
            </a:r>
          </a:p>
          <a:p>
            <a:pPr indent="0">
              <a:buNone/>
              <a:defRPr/>
            </a:pPr>
            <a:r>
              <a:rPr lang="nl-NL" dirty="0"/>
              <a:t>Biostimulanten mogen uitsluitend de natuurlijke processen van een plant ondersteunen, zoals het verbeteren van:</a:t>
            </a:r>
          </a:p>
          <a:p>
            <a:pPr indent="0">
              <a:buNone/>
              <a:defRPr/>
            </a:pPr>
            <a:endParaRPr lang="nl-NL" dirty="0"/>
          </a:p>
          <a:p>
            <a:pPr marL="342900" indent="-342900">
              <a:buFont typeface="Wingdings" panose="05000000000000000000" pitchFamily="2" charset="2"/>
              <a:buChar char="Ø"/>
              <a:defRPr/>
            </a:pPr>
            <a:r>
              <a:rPr lang="nl-NL" dirty="0"/>
              <a:t>De opname en efficiëntie van voedingsstoffen</a:t>
            </a:r>
          </a:p>
          <a:p>
            <a:pPr marL="342900" indent="-342900">
              <a:buFont typeface="Wingdings" panose="05000000000000000000" pitchFamily="2" charset="2"/>
              <a:buChar char="Ø"/>
              <a:defRPr/>
            </a:pPr>
            <a:r>
              <a:rPr lang="nl-NL" dirty="0"/>
              <a:t>De tolerantie tegen abiotische stress (zoals droogte, hitte of zout)</a:t>
            </a:r>
          </a:p>
          <a:p>
            <a:pPr marL="342900" indent="-342900">
              <a:buFont typeface="Wingdings" panose="05000000000000000000" pitchFamily="2" charset="2"/>
              <a:buChar char="Ø"/>
              <a:defRPr/>
            </a:pPr>
            <a:r>
              <a:rPr lang="nl-NL" dirty="0"/>
              <a:t>De kwaliteit van het gewas (bijvoorbeeld grotere vruchten of langer houdbare producten).</a:t>
            </a:r>
          </a:p>
          <a:p>
            <a:pPr marL="342900" indent="-342900">
              <a:buFont typeface="Wingdings" panose="05000000000000000000" pitchFamily="2" charset="2"/>
              <a:buChar char="Ø"/>
              <a:defRPr/>
            </a:pPr>
            <a:r>
              <a:rPr lang="nl-NL" dirty="0"/>
              <a:t>Ze mogen </a:t>
            </a:r>
            <a:r>
              <a:rPr lang="nl-NL" b="1" dirty="0"/>
              <a:t>niet</a:t>
            </a:r>
            <a:r>
              <a:rPr lang="nl-NL" dirty="0"/>
              <a:t> direct ziektes of plagen bestrijden (dit valt onder gewasbeschermingsmiddelen).</a:t>
            </a:r>
          </a:p>
          <a:p>
            <a:pPr indent="0">
              <a:buNone/>
              <a:defRPr/>
            </a:pPr>
            <a:endParaRPr lang="nl-NL" dirty="0"/>
          </a:p>
        </p:txBody>
      </p:sp>
      <p:pic>
        <p:nvPicPr>
          <p:cNvPr id="3" name="Afbeelding 2">
            <a:extLst>
              <a:ext uri="{FF2B5EF4-FFF2-40B4-BE49-F238E27FC236}">
                <a16:creationId xmlns:a16="http://schemas.microsoft.com/office/drawing/2014/main" id="{2B6FAC15-817F-A784-4774-A4BAE6D90CD2}"/>
              </a:ext>
            </a:extLst>
          </p:cNvPr>
          <p:cNvPicPr>
            <a:picLocks noChangeAspect="1"/>
          </p:cNvPicPr>
          <p:nvPr/>
        </p:nvPicPr>
        <p:blipFill>
          <a:blip r:embed="rId3"/>
          <a:stretch>
            <a:fillRect/>
          </a:stretch>
        </p:blipFill>
        <p:spPr>
          <a:xfrm>
            <a:off x="8711405" y="229184"/>
            <a:ext cx="3202124" cy="2049882"/>
          </a:xfrm>
          <a:prstGeom prst="rect">
            <a:avLst/>
          </a:prstGeom>
        </p:spPr>
      </p:pic>
    </p:spTree>
    <p:extLst>
      <p:ext uri="{BB962C8B-B14F-4D97-AF65-F5344CB8AC3E}">
        <p14:creationId xmlns:p14="http://schemas.microsoft.com/office/powerpoint/2010/main" val="3256699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6" end="6"/>
                                            </p:txEl>
                                          </p:spTgt>
                                        </p:tgtEl>
                                        <p:attrNameLst>
                                          <p:attrName>style.visibility</p:attrName>
                                        </p:attrNameLst>
                                      </p:cBhvr>
                                      <p:to>
                                        <p:strVal val="visible"/>
                                      </p:to>
                                    </p:set>
                                    <p:animEffect transition="in" filter="fade">
                                      <p:cBhvr>
                                        <p:cTn id="28" dur="1000"/>
                                        <p:tgtEl>
                                          <p:spTgt spid="7171">
                                            <p:txEl>
                                              <p:pRg st="6" end="6"/>
                                            </p:txEl>
                                          </p:spTgt>
                                        </p:tgtEl>
                                      </p:cBhvr>
                                    </p:animEffect>
                                    <p:anim calcmode="lin" valueType="num">
                                      <p:cBhvr>
                                        <p:cTn id="29"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animEffect transition="in" filter="fade">
                                      <p:cBhvr>
                                        <p:cTn id="35" dur="1000"/>
                                        <p:tgtEl>
                                          <p:spTgt spid="7171">
                                            <p:txEl>
                                              <p:pRg st="7" end="7"/>
                                            </p:txEl>
                                          </p:spTgt>
                                        </p:tgtEl>
                                      </p:cBhvr>
                                    </p:animEffect>
                                    <p:anim calcmode="lin" valueType="num">
                                      <p:cBhvr>
                                        <p:cTn id="36"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FFC46-CEC9-3E5E-976A-2DC683EE6322}"/>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E0FC8417-A527-87BA-2158-7EBA85216F18}"/>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Criteria voor biostimulanten</a:t>
            </a:r>
          </a:p>
        </p:txBody>
      </p:sp>
      <p:sp>
        <p:nvSpPr>
          <p:cNvPr id="7171" name="Tijdelijke aanduiding voor inhoud 2">
            <a:extLst>
              <a:ext uri="{FF2B5EF4-FFF2-40B4-BE49-F238E27FC236}">
                <a16:creationId xmlns:a16="http://schemas.microsoft.com/office/drawing/2014/main" id="{9993E969-F993-B8A5-B475-97A7D78E5936}"/>
              </a:ext>
            </a:extLst>
          </p:cNvPr>
          <p:cNvSpPr>
            <a:spLocks noGrp="1" noChangeArrowheads="1"/>
          </p:cNvSpPr>
          <p:nvPr>
            <p:ph idx="1"/>
          </p:nvPr>
        </p:nvSpPr>
        <p:spPr>
          <a:xfrm>
            <a:off x="1079224" y="1910876"/>
            <a:ext cx="8339096" cy="4738260"/>
          </a:xfrm>
        </p:spPr>
        <p:txBody>
          <a:bodyPr>
            <a:normAutofit/>
          </a:bodyPr>
          <a:lstStyle/>
          <a:p>
            <a:pPr indent="0">
              <a:buNone/>
              <a:defRPr/>
            </a:pPr>
            <a:r>
              <a:rPr lang="nl-NL" b="1" dirty="0"/>
              <a:t>Regelgeving en veiligheid</a:t>
            </a:r>
          </a:p>
          <a:p>
            <a:pPr indent="0">
              <a:buNone/>
              <a:defRPr/>
            </a:pPr>
            <a:endParaRPr lang="nl-NL" b="1" dirty="0"/>
          </a:p>
          <a:p>
            <a:pPr marL="342900" indent="-342900">
              <a:buFont typeface="Wingdings" panose="05000000000000000000" pitchFamily="2" charset="2"/>
              <a:buChar char="Ø"/>
              <a:defRPr/>
            </a:pPr>
            <a:r>
              <a:rPr lang="nl-NL" dirty="0"/>
              <a:t>Biostimulanten moeten veilig zijn voor mens, dier en milieu. Ze mogen geen schadelijke stoffen bevatten in concentraties die een risico vormen.</a:t>
            </a:r>
          </a:p>
          <a:p>
            <a:pPr marL="342900" indent="-342900">
              <a:buFont typeface="Wingdings" panose="05000000000000000000" pitchFamily="2" charset="2"/>
              <a:buChar char="Ø"/>
              <a:defRPr/>
            </a:pPr>
            <a:endParaRPr lang="nl-NL" dirty="0"/>
          </a:p>
          <a:p>
            <a:pPr marL="342900" indent="-342900">
              <a:buFont typeface="Wingdings" panose="05000000000000000000" pitchFamily="2" charset="2"/>
              <a:buChar char="Ø"/>
              <a:defRPr/>
            </a:pPr>
            <a:r>
              <a:rPr lang="nl-NL" dirty="0"/>
              <a:t>In de EU moeten biostimulanten voldoen aan strikte eisen voor etikettering en registratie.</a:t>
            </a:r>
          </a:p>
          <a:p>
            <a:pPr marL="342900" indent="-342900">
              <a:buFont typeface="Wingdings" panose="05000000000000000000" pitchFamily="2" charset="2"/>
              <a:buChar char="Ø"/>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1D9BF5A2-9576-A1FD-AB68-34A2D1C08A33}"/>
              </a:ext>
            </a:extLst>
          </p:cNvPr>
          <p:cNvPicPr>
            <a:picLocks noChangeAspect="1"/>
          </p:cNvPicPr>
          <p:nvPr/>
        </p:nvPicPr>
        <p:blipFill>
          <a:blip r:embed="rId3"/>
          <a:stretch>
            <a:fillRect/>
          </a:stretch>
        </p:blipFill>
        <p:spPr>
          <a:xfrm>
            <a:off x="8249921" y="4830582"/>
            <a:ext cx="3725620" cy="1818554"/>
          </a:xfrm>
          <a:prstGeom prst="rect">
            <a:avLst/>
          </a:prstGeom>
        </p:spPr>
      </p:pic>
    </p:spTree>
    <p:extLst>
      <p:ext uri="{BB962C8B-B14F-4D97-AF65-F5344CB8AC3E}">
        <p14:creationId xmlns:p14="http://schemas.microsoft.com/office/powerpoint/2010/main" val="35022462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684C3-5BA8-5222-C24F-E8052D2826A1}"/>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7492B3A7-9AD1-EA8C-8CD9-FD009A2BF16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Criteria voor biostimulanten</a:t>
            </a:r>
          </a:p>
        </p:txBody>
      </p:sp>
      <p:sp>
        <p:nvSpPr>
          <p:cNvPr id="7171" name="Tijdelijke aanduiding voor inhoud 2">
            <a:extLst>
              <a:ext uri="{FF2B5EF4-FFF2-40B4-BE49-F238E27FC236}">
                <a16:creationId xmlns:a16="http://schemas.microsoft.com/office/drawing/2014/main" id="{4A5E2D38-7394-0980-2930-44654866043F}"/>
              </a:ext>
            </a:extLst>
          </p:cNvPr>
          <p:cNvSpPr>
            <a:spLocks noGrp="1" noChangeArrowheads="1"/>
          </p:cNvSpPr>
          <p:nvPr>
            <p:ph idx="1"/>
          </p:nvPr>
        </p:nvSpPr>
        <p:spPr>
          <a:xfrm>
            <a:off x="1079224" y="1910876"/>
            <a:ext cx="8196856" cy="4738260"/>
          </a:xfrm>
        </p:spPr>
        <p:txBody>
          <a:bodyPr>
            <a:normAutofit/>
          </a:bodyPr>
          <a:lstStyle/>
          <a:p>
            <a:pPr indent="0">
              <a:buNone/>
              <a:defRPr/>
            </a:pPr>
            <a:r>
              <a:rPr lang="nl-NL" b="1" dirty="0"/>
              <a:t>Samenstelling</a:t>
            </a:r>
          </a:p>
          <a:p>
            <a:pPr indent="0">
              <a:buNone/>
              <a:defRPr/>
            </a:pPr>
            <a:endParaRPr lang="nl-NL" b="1" dirty="0"/>
          </a:p>
          <a:p>
            <a:pPr indent="0">
              <a:buNone/>
              <a:defRPr/>
            </a:pPr>
            <a:r>
              <a:rPr lang="nl-NL" dirty="0"/>
              <a:t>Biostimulanten kunnen bestaan uit natuurlijke of synthetische stoffen, maar ze mogen </a:t>
            </a:r>
            <a:r>
              <a:rPr lang="nl-NL" b="1" dirty="0"/>
              <a:t>géén</a:t>
            </a:r>
            <a:r>
              <a:rPr lang="nl-NL" dirty="0"/>
              <a:t> primaire voedingsstoffen (zoals stikstof, fosfor of kalium) bevatten in concentraties die typisch zijn voor meststoffen.</a:t>
            </a:r>
          </a:p>
          <a:p>
            <a:pPr indent="0">
              <a:buNone/>
              <a:defRPr/>
            </a:pPr>
            <a:r>
              <a:rPr lang="nl-NL" dirty="0"/>
              <a:t>   </a:t>
            </a:r>
          </a:p>
        </p:txBody>
      </p:sp>
    </p:spTree>
    <p:extLst>
      <p:ext uri="{BB962C8B-B14F-4D97-AF65-F5344CB8AC3E}">
        <p14:creationId xmlns:p14="http://schemas.microsoft.com/office/powerpoint/2010/main" val="18408376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9141736" cy="996950"/>
          </a:xfrm>
        </p:spPr>
        <p:txBody>
          <a:bodyPr>
            <a:normAutofit fontScale="90000"/>
          </a:bodyPr>
          <a:lstStyle/>
          <a:p>
            <a:r>
              <a:rPr lang="nl-NL" b="1" dirty="0"/>
              <a:t>Voorbeelden van biostimulanten:</a:t>
            </a:r>
            <a:br>
              <a:rPr 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308616" cy="4738260"/>
          </a:xfrm>
        </p:spPr>
        <p:txBody>
          <a:bodyPr>
            <a:normAutofit lnSpcReduction="10000"/>
          </a:bodyPr>
          <a:lstStyle/>
          <a:p>
            <a:pPr indent="0">
              <a:buNone/>
            </a:pPr>
            <a:r>
              <a:rPr lang="nl-NL" b="1" dirty="0"/>
              <a:t>Humus- en </a:t>
            </a:r>
            <a:r>
              <a:rPr lang="nl-NL" b="1" dirty="0" err="1"/>
              <a:t>fulvinezuren</a:t>
            </a:r>
            <a:r>
              <a:rPr lang="nl-NL" dirty="0"/>
              <a:t>: </a:t>
            </a:r>
          </a:p>
          <a:p>
            <a:pPr marL="342900" indent="-342900">
              <a:buFont typeface="Wingdings" panose="05000000000000000000" pitchFamily="2" charset="2"/>
              <a:buChar char="Ø"/>
            </a:pPr>
            <a:r>
              <a:rPr lang="nl-NL" dirty="0"/>
              <a:t>Versterken de opname van voedingsstoffen en verbeteren de bodemkwaliteit.</a:t>
            </a:r>
          </a:p>
          <a:p>
            <a:endParaRPr lang="nl-NL" dirty="0"/>
          </a:p>
          <a:p>
            <a:pPr indent="0">
              <a:buNone/>
            </a:pPr>
            <a:r>
              <a:rPr lang="nl-NL" b="1" dirty="0"/>
              <a:t>Algenextracten</a:t>
            </a:r>
            <a:r>
              <a:rPr lang="nl-NL" dirty="0"/>
              <a:t>: </a:t>
            </a:r>
          </a:p>
          <a:p>
            <a:pPr marL="342900" indent="-342900">
              <a:buFont typeface="Wingdings" panose="05000000000000000000" pitchFamily="2" charset="2"/>
              <a:buChar char="Ø"/>
            </a:pPr>
            <a:r>
              <a:rPr lang="nl-NL" dirty="0"/>
              <a:t>Stimuleren de groei en verhogen de weerstand tegen droogte.</a:t>
            </a:r>
          </a:p>
          <a:p>
            <a:pPr marL="342900" indent="-342900">
              <a:buFont typeface="Wingdings" panose="05000000000000000000" pitchFamily="2" charset="2"/>
              <a:buChar char="Ø"/>
            </a:pPr>
            <a:endParaRPr lang="nl-NL" dirty="0"/>
          </a:p>
          <a:p>
            <a:pPr indent="0">
              <a:buNone/>
            </a:pPr>
            <a:r>
              <a:rPr lang="nl-NL" b="1" dirty="0"/>
              <a:t>Aminozuren</a:t>
            </a:r>
            <a:r>
              <a:rPr lang="nl-NL" dirty="0"/>
              <a:t>: </a:t>
            </a:r>
          </a:p>
          <a:p>
            <a:pPr marL="342900" indent="-342900">
              <a:buFont typeface="Wingdings" panose="05000000000000000000" pitchFamily="2" charset="2"/>
              <a:buChar char="Ø"/>
            </a:pPr>
            <a:r>
              <a:rPr lang="nl-NL" dirty="0"/>
              <a:t>Ondersteunen de plant bij herstel na stress.</a:t>
            </a:r>
          </a:p>
          <a:p>
            <a:pPr marL="342900" indent="-342900">
              <a:buFont typeface="Wingdings" panose="05000000000000000000" pitchFamily="2" charset="2"/>
              <a:buChar char="Ø"/>
            </a:pPr>
            <a:endParaRPr lang="nl-NL" dirty="0"/>
          </a:p>
          <a:p>
            <a:pPr indent="0">
              <a:buNone/>
            </a:pPr>
            <a:r>
              <a:rPr lang="nl-NL" b="1" dirty="0"/>
              <a:t>Micro-organismen</a:t>
            </a:r>
            <a:r>
              <a:rPr lang="nl-NL" dirty="0"/>
              <a:t>: </a:t>
            </a:r>
          </a:p>
          <a:p>
            <a:pPr marL="342900" indent="-342900">
              <a:buFont typeface="Wingdings" panose="05000000000000000000" pitchFamily="2" charset="2"/>
              <a:buChar char="Ø"/>
            </a:pPr>
            <a:r>
              <a:rPr lang="nl-NL" dirty="0"/>
              <a:t>Zoals schimmels of bacteriën die de bodem verbeteren en nutriënten beschikbaar maken.</a:t>
            </a:r>
          </a:p>
          <a:p>
            <a:pPr indent="0">
              <a:buNone/>
              <a:defRPr/>
            </a:pPr>
            <a:endParaRPr lang="nl-NL" dirty="0"/>
          </a:p>
        </p:txBody>
      </p:sp>
    </p:spTree>
    <p:extLst>
      <p:ext uri="{BB962C8B-B14F-4D97-AF65-F5344CB8AC3E}">
        <p14:creationId xmlns:p14="http://schemas.microsoft.com/office/powerpoint/2010/main" val="2225114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6" end="6"/>
                                            </p:txEl>
                                          </p:spTgt>
                                        </p:tgtEl>
                                        <p:attrNameLst>
                                          <p:attrName>style.visibility</p:attrName>
                                        </p:attrNameLst>
                                      </p:cBhvr>
                                      <p:to>
                                        <p:strVal val="visible"/>
                                      </p:to>
                                    </p:set>
                                    <p:animEffect transition="in" filter="fade">
                                      <p:cBhvr>
                                        <p:cTn id="28" dur="1000"/>
                                        <p:tgtEl>
                                          <p:spTgt spid="7171">
                                            <p:txEl>
                                              <p:pRg st="6" end="6"/>
                                            </p:txEl>
                                          </p:spTgt>
                                        </p:tgtEl>
                                      </p:cBhvr>
                                    </p:animEffect>
                                    <p:anim calcmode="lin" valueType="num">
                                      <p:cBhvr>
                                        <p:cTn id="29"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animEffect transition="in" filter="fade">
                                      <p:cBhvr>
                                        <p:cTn id="35" dur="1000"/>
                                        <p:tgtEl>
                                          <p:spTgt spid="7171">
                                            <p:txEl>
                                              <p:pRg st="7" end="7"/>
                                            </p:txEl>
                                          </p:spTgt>
                                        </p:tgtEl>
                                      </p:cBhvr>
                                    </p:animEffect>
                                    <p:anim calcmode="lin" valueType="num">
                                      <p:cBhvr>
                                        <p:cTn id="36"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171">
                                            <p:txEl>
                                              <p:pRg st="9" end="9"/>
                                            </p:txEl>
                                          </p:spTgt>
                                        </p:tgtEl>
                                        <p:attrNameLst>
                                          <p:attrName>style.visibility</p:attrName>
                                        </p:attrNameLst>
                                      </p:cBhvr>
                                      <p:to>
                                        <p:strVal val="visible"/>
                                      </p:to>
                                    </p:set>
                                    <p:animEffect transition="in" filter="fade">
                                      <p:cBhvr>
                                        <p:cTn id="42" dur="1000"/>
                                        <p:tgtEl>
                                          <p:spTgt spid="7171">
                                            <p:txEl>
                                              <p:pRg st="9" end="9"/>
                                            </p:txEl>
                                          </p:spTgt>
                                        </p:tgtEl>
                                      </p:cBhvr>
                                    </p:animEffect>
                                    <p:anim calcmode="lin" valueType="num">
                                      <p:cBhvr>
                                        <p:cTn id="43"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171">
                                            <p:txEl>
                                              <p:pRg st="10" end="10"/>
                                            </p:txEl>
                                          </p:spTgt>
                                        </p:tgtEl>
                                        <p:attrNameLst>
                                          <p:attrName>style.visibility</p:attrName>
                                        </p:attrNameLst>
                                      </p:cBhvr>
                                      <p:to>
                                        <p:strVal val="visible"/>
                                      </p:to>
                                    </p:set>
                                    <p:animEffect transition="in" filter="fade">
                                      <p:cBhvr>
                                        <p:cTn id="49" dur="1000"/>
                                        <p:tgtEl>
                                          <p:spTgt spid="7171">
                                            <p:txEl>
                                              <p:pRg st="10" end="10"/>
                                            </p:txEl>
                                          </p:spTgt>
                                        </p:tgtEl>
                                      </p:cBhvr>
                                    </p:animEffect>
                                    <p:anim calcmode="lin" valueType="num">
                                      <p:cBhvr>
                                        <p:cTn id="50" dur="10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717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9029976" cy="996950"/>
          </a:xfrm>
        </p:spPr>
        <p:txBody>
          <a:bodyPr>
            <a:normAutofit fontScale="90000"/>
          </a:bodyPr>
          <a:lstStyle/>
          <a:p>
            <a:pPr eaLnBrk="1" hangingPunct="1"/>
            <a:r>
              <a:rPr lang="nl-NL" b="1" dirty="0"/>
              <a:t>Wat zijn humus- en </a:t>
            </a:r>
            <a:r>
              <a:rPr lang="nl-NL" b="1" dirty="0" err="1"/>
              <a:t>fulvinezuren</a:t>
            </a:r>
            <a:r>
              <a:rPr lang="nl-NL" b="1" dirty="0"/>
              <a:t>?</a:t>
            </a:r>
            <a:br>
              <a:rPr lang="nl-NL"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510296" cy="4738260"/>
          </a:xfrm>
        </p:spPr>
        <p:txBody>
          <a:bodyPr>
            <a:normAutofit/>
          </a:bodyPr>
          <a:lstStyle/>
          <a:p>
            <a:pPr indent="0">
              <a:buNone/>
              <a:defRPr/>
            </a:pPr>
            <a:r>
              <a:rPr lang="nl-NL" b="1" dirty="0"/>
              <a:t>Humus- en </a:t>
            </a:r>
            <a:r>
              <a:rPr lang="nl-NL" b="1" dirty="0" err="1"/>
              <a:t>fulvinezuren</a:t>
            </a:r>
            <a:r>
              <a:rPr lang="nl-NL" b="1" dirty="0"/>
              <a:t> </a:t>
            </a:r>
            <a:r>
              <a:rPr lang="nl-NL" dirty="0"/>
              <a:t>zijn natuurlijke stoffen die in de bodem zitten. </a:t>
            </a:r>
          </a:p>
          <a:p>
            <a:pPr indent="0">
              <a:buNone/>
              <a:defRPr/>
            </a:pPr>
            <a:endParaRPr lang="nl-NL" dirty="0"/>
          </a:p>
          <a:p>
            <a:pPr indent="0">
              <a:buNone/>
              <a:defRPr/>
            </a:pPr>
            <a:r>
              <a:rPr lang="nl-NL" dirty="0"/>
              <a:t>Ze ontstaan als planten en dierenresten afbreken. </a:t>
            </a:r>
          </a:p>
          <a:p>
            <a:pPr indent="0">
              <a:buNone/>
              <a:defRPr/>
            </a:pPr>
            <a:endParaRPr lang="nl-NL" dirty="0"/>
          </a:p>
          <a:p>
            <a:pPr indent="0">
              <a:buNone/>
              <a:defRPr/>
            </a:pPr>
            <a:r>
              <a:rPr lang="nl-NL" dirty="0"/>
              <a:t>Deze zuren helpen planten beter te groeien en zorgen voor een gezondere bodem.</a:t>
            </a:r>
          </a:p>
        </p:txBody>
      </p:sp>
      <p:pic>
        <p:nvPicPr>
          <p:cNvPr id="3" name="Afbeelding 2">
            <a:extLst>
              <a:ext uri="{FF2B5EF4-FFF2-40B4-BE49-F238E27FC236}">
                <a16:creationId xmlns:a16="http://schemas.microsoft.com/office/drawing/2014/main" id="{7EC0BDEC-8B70-3746-4E82-DC236F296A7C}"/>
              </a:ext>
            </a:extLst>
          </p:cNvPr>
          <p:cNvPicPr>
            <a:picLocks noChangeAspect="1"/>
          </p:cNvPicPr>
          <p:nvPr/>
        </p:nvPicPr>
        <p:blipFill>
          <a:blip r:embed="rId3"/>
          <a:stretch>
            <a:fillRect/>
          </a:stretch>
        </p:blipFill>
        <p:spPr>
          <a:xfrm>
            <a:off x="7524510" y="1727102"/>
            <a:ext cx="4667490" cy="3810196"/>
          </a:xfrm>
          <a:prstGeom prst="rect">
            <a:avLst/>
          </a:prstGeom>
        </p:spPr>
      </p:pic>
    </p:spTree>
    <p:extLst>
      <p:ext uri="{BB962C8B-B14F-4D97-AF65-F5344CB8AC3E}">
        <p14:creationId xmlns:p14="http://schemas.microsoft.com/office/powerpoint/2010/main" val="39449228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9365256" cy="996950"/>
          </a:xfrm>
        </p:spPr>
        <p:txBody>
          <a:bodyPr>
            <a:normAutofit fontScale="90000"/>
          </a:bodyPr>
          <a:lstStyle/>
          <a:p>
            <a:r>
              <a:rPr lang="nl-NL" b="1" dirty="0"/>
              <a:t>Hoe werken humus- en </a:t>
            </a:r>
            <a:r>
              <a:rPr lang="nl-NL" b="1" dirty="0" err="1"/>
              <a:t>fulvinezuren</a:t>
            </a:r>
            <a:r>
              <a:rPr lang="nl-NL" b="1" dirty="0"/>
              <a:t>?</a:t>
            </a:r>
            <a:br>
              <a:rPr lang="nl-NL"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310640"/>
            <a:ext cx="8684536" cy="5338496"/>
          </a:xfrm>
        </p:spPr>
        <p:txBody>
          <a:bodyPr>
            <a:normAutofit fontScale="92500"/>
          </a:bodyPr>
          <a:lstStyle/>
          <a:p>
            <a:pPr marL="342900" indent="-342900"/>
            <a:r>
              <a:rPr lang="nl-NL" b="1" dirty="0"/>
              <a:t>Helpen planten voeding op te nemen</a:t>
            </a:r>
            <a:r>
              <a:rPr lang="nl-NL" dirty="0"/>
              <a:t>:</a:t>
            </a:r>
            <a:br>
              <a:rPr lang="nl-NL" dirty="0"/>
            </a:br>
            <a:r>
              <a:rPr lang="nl-NL" dirty="0"/>
              <a:t>Ze maken belangrijke voedingsstoffen in de bodem (zoals ijzer en fosfor) makkelijker opneembaar voor planten. </a:t>
            </a:r>
            <a:r>
              <a:rPr lang="nl-NL" dirty="0" err="1"/>
              <a:t>Fulvinezuren</a:t>
            </a:r>
            <a:r>
              <a:rPr lang="nl-NL" dirty="0"/>
              <a:t> zorgen ervoor dat voedingsstoffen sneller in de plant komen.</a:t>
            </a:r>
          </a:p>
          <a:p>
            <a:pPr marL="342900" indent="-342900"/>
            <a:r>
              <a:rPr lang="nl-NL" b="1" dirty="0"/>
              <a:t>Verbeteren de bodem</a:t>
            </a:r>
            <a:r>
              <a:rPr lang="nl-NL" dirty="0"/>
              <a:t>:</a:t>
            </a:r>
            <a:br>
              <a:rPr lang="nl-NL" dirty="0"/>
            </a:br>
            <a:r>
              <a:rPr lang="nl-NL" dirty="0"/>
              <a:t>Humuszuren maken de bodem luchtiger en zorgen dat water beter vastgehouden wordt. Dit helpt plantenwortels om goed te groeien.</a:t>
            </a:r>
          </a:p>
          <a:p>
            <a:pPr marL="342900" indent="-342900"/>
            <a:r>
              <a:rPr lang="nl-NL" b="1" dirty="0"/>
              <a:t>Beschermen planten tegen stress</a:t>
            </a:r>
            <a:r>
              <a:rPr lang="nl-NL" dirty="0"/>
              <a:t>:</a:t>
            </a:r>
            <a:br>
              <a:rPr lang="nl-NL" dirty="0"/>
            </a:br>
            <a:r>
              <a:rPr lang="nl-NL" dirty="0"/>
              <a:t>Ze helpen planten beter om te gaan met moeilijke omstandigheden, zoals droogte, veel zout in de bodem of slechte grond.</a:t>
            </a:r>
          </a:p>
          <a:p>
            <a:pPr marL="342900" indent="-342900"/>
            <a:r>
              <a:rPr lang="nl-NL" b="1" dirty="0"/>
              <a:t>Stimuleren wortelgroei</a:t>
            </a:r>
            <a:r>
              <a:rPr lang="nl-NL" dirty="0"/>
              <a:t>:</a:t>
            </a:r>
            <a:br>
              <a:rPr lang="nl-NL" dirty="0"/>
            </a:br>
            <a:r>
              <a:rPr lang="nl-NL" dirty="0"/>
              <a:t>Ze zorgen ervoor dat planten sterkere en grotere wortels krijgen, zodat ze makkelijker water en voeding uit de grond halen.</a:t>
            </a:r>
          </a:p>
          <a:p>
            <a:pPr indent="0">
              <a:buNone/>
              <a:defRPr/>
            </a:pPr>
            <a:endParaRPr lang="nl-NL" dirty="0"/>
          </a:p>
        </p:txBody>
      </p:sp>
    </p:spTree>
    <p:extLst>
      <p:ext uri="{BB962C8B-B14F-4D97-AF65-F5344CB8AC3E}">
        <p14:creationId xmlns:p14="http://schemas.microsoft.com/office/powerpoint/2010/main" val="662202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9852936" cy="996950"/>
          </a:xfrm>
        </p:spPr>
        <p:txBody>
          <a:bodyPr>
            <a:normAutofit fontScale="90000"/>
          </a:bodyPr>
          <a:lstStyle/>
          <a:p>
            <a:pPr eaLnBrk="1" hangingPunct="1"/>
            <a:r>
              <a:rPr lang="nl-NL" dirty="0"/>
              <a:t>Waarom zijn humus- en </a:t>
            </a:r>
            <a:r>
              <a:rPr lang="nl-NL" dirty="0" err="1"/>
              <a:t>fulvinezuren</a:t>
            </a:r>
            <a:r>
              <a:rPr lang="nl-NL" dirty="0"/>
              <a:t> belangrijk?</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227336" cy="3870164"/>
          </a:xfrm>
        </p:spPr>
        <p:txBody>
          <a:bodyPr>
            <a:normAutofit/>
          </a:bodyPr>
          <a:lstStyle/>
          <a:p>
            <a:pPr>
              <a:buFont typeface="Wingdings" panose="05000000000000000000" pitchFamily="2" charset="2"/>
              <a:buChar char="Ø"/>
            </a:pPr>
            <a:r>
              <a:rPr lang="nl-NL" dirty="0"/>
              <a:t>Ze verbeteren de bodem en maken hem vruchtbaarder.</a:t>
            </a:r>
          </a:p>
          <a:p>
            <a:pPr>
              <a:buFont typeface="Wingdings" panose="05000000000000000000" pitchFamily="2" charset="2"/>
              <a:buChar char="Ø"/>
            </a:pPr>
            <a:endParaRPr lang="nl-NL" dirty="0"/>
          </a:p>
          <a:p>
            <a:pPr marL="342900" indent="-342900">
              <a:buFont typeface="Wingdings" panose="05000000000000000000" pitchFamily="2" charset="2"/>
              <a:buChar char="Ø"/>
            </a:pPr>
            <a:r>
              <a:rPr lang="nl-NL" dirty="0"/>
              <a:t>Planten kunnen gezonder groeien en beter omgaan met slechte omstandigheden.</a:t>
            </a:r>
          </a:p>
          <a:p>
            <a:pPr marL="342900" indent="-342900">
              <a:buFont typeface="Wingdings" panose="05000000000000000000" pitchFamily="2" charset="2"/>
              <a:buChar char="Ø"/>
            </a:pPr>
            <a:endParaRPr lang="nl-NL" dirty="0"/>
          </a:p>
          <a:p>
            <a:pPr marL="342900" indent="-342900">
              <a:buFont typeface="Wingdings" panose="05000000000000000000" pitchFamily="2" charset="2"/>
              <a:buChar char="Ø"/>
            </a:pPr>
            <a:r>
              <a:rPr lang="nl-NL" dirty="0"/>
              <a:t>Ze zorgen ervoor dat je minder kunstmest nodig hebt, omdat planten de voeding uit de bodem beter benutten.</a:t>
            </a:r>
          </a:p>
          <a:p>
            <a:pPr marL="342900" indent="-342900">
              <a:buFont typeface="Wingdings" panose="05000000000000000000" pitchFamily="2" charset="2"/>
              <a:buChar char="Ø"/>
            </a:pPr>
            <a:endParaRPr lang="nl-NL" dirty="0"/>
          </a:p>
          <a:p>
            <a:pPr>
              <a:buFont typeface="Wingdings" panose="05000000000000000000" pitchFamily="2" charset="2"/>
              <a:buChar char="Ø"/>
            </a:pPr>
            <a:r>
              <a:rPr lang="nl-NL" dirty="0"/>
              <a:t>Ze zijn natuurlijk en goed voor het milieu.</a:t>
            </a:r>
          </a:p>
          <a:p>
            <a:pPr indent="0">
              <a:buNone/>
              <a:defRPr/>
            </a:pPr>
            <a:endParaRPr lang="nl-NL" dirty="0"/>
          </a:p>
        </p:txBody>
      </p:sp>
      <p:pic>
        <p:nvPicPr>
          <p:cNvPr id="3" name="Afbeelding 2">
            <a:extLst>
              <a:ext uri="{FF2B5EF4-FFF2-40B4-BE49-F238E27FC236}">
                <a16:creationId xmlns:a16="http://schemas.microsoft.com/office/drawing/2014/main" id="{52471E75-E510-97D6-AB4B-3D3FD3BFC1AC}"/>
              </a:ext>
            </a:extLst>
          </p:cNvPr>
          <p:cNvPicPr>
            <a:picLocks noChangeAspect="1"/>
          </p:cNvPicPr>
          <p:nvPr/>
        </p:nvPicPr>
        <p:blipFill>
          <a:blip r:embed="rId3"/>
          <a:stretch>
            <a:fillRect/>
          </a:stretch>
        </p:blipFill>
        <p:spPr>
          <a:xfrm>
            <a:off x="8709730" y="4586563"/>
            <a:ext cx="3350256" cy="2119037"/>
          </a:xfrm>
          <a:prstGeom prst="rect">
            <a:avLst/>
          </a:prstGeom>
        </p:spPr>
      </p:pic>
    </p:spTree>
    <p:extLst>
      <p:ext uri="{BB962C8B-B14F-4D97-AF65-F5344CB8AC3E}">
        <p14:creationId xmlns:p14="http://schemas.microsoft.com/office/powerpoint/2010/main" val="31166965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b="1" dirty="0"/>
              <a:t>Hoe gebruik je ze?</a:t>
            </a:r>
            <a:br>
              <a:rPr lang="nl-NL"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5397776" cy="4738260"/>
          </a:xfrm>
        </p:spPr>
        <p:txBody>
          <a:bodyPr>
            <a:normAutofit/>
          </a:bodyPr>
          <a:lstStyle/>
          <a:p>
            <a:pPr indent="0">
              <a:buNone/>
              <a:defRPr/>
            </a:pPr>
            <a:r>
              <a:rPr lang="nl-NL" dirty="0"/>
              <a:t>Tuinders en boomkwekers voegen humus- en </a:t>
            </a:r>
            <a:r>
              <a:rPr lang="nl-NL" dirty="0" err="1"/>
              <a:t>fulvinezuren</a:t>
            </a:r>
            <a:r>
              <a:rPr lang="nl-NL" dirty="0"/>
              <a:t> toe aan het water waarmee ze planten water geven, of ze mengen het in de bodem. </a:t>
            </a:r>
          </a:p>
          <a:p>
            <a:pPr indent="0">
              <a:buNone/>
              <a:defRPr/>
            </a:pPr>
            <a:endParaRPr lang="nl-NL" dirty="0"/>
          </a:p>
          <a:p>
            <a:pPr indent="0">
              <a:buNone/>
              <a:defRPr/>
            </a:pPr>
            <a:r>
              <a:rPr lang="nl-NL" dirty="0"/>
              <a:t>Deze stoffen zijn geschikt voor allerlei teelten, zoals groenten, fruit en bloemen.</a:t>
            </a:r>
          </a:p>
        </p:txBody>
      </p:sp>
      <p:pic>
        <p:nvPicPr>
          <p:cNvPr id="3" name="Afbeelding 2">
            <a:extLst>
              <a:ext uri="{FF2B5EF4-FFF2-40B4-BE49-F238E27FC236}">
                <a16:creationId xmlns:a16="http://schemas.microsoft.com/office/drawing/2014/main" id="{9696F4E4-C7A5-096C-F1B9-B4AE1B612A8B}"/>
              </a:ext>
            </a:extLst>
          </p:cNvPr>
          <p:cNvPicPr>
            <a:picLocks noChangeAspect="1"/>
          </p:cNvPicPr>
          <p:nvPr/>
        </p:nvPicPr>
        <p:blipFill>
          <a:blip r:embed="rId3"/>
          <a:stretch>
            <a:fillRect/>
          </a:stretch>
        </p:blipFill>
        <p:spPr>
          <a:xfrm>
            <a:off x="9978060" y="0"/>
            <a:ext cx="1589267" cy="3060810"/>
          </a:xfrm>
          <a:prstGeom prst="rect">
            <a:avLst/>
          </a:prstGeom>
        </p:spPr>
      </p:pic>
      <p:pic>
        <p:nvPicPr>
          <p:cNvPr id="5" name="Afbeelding 4">
            <a:extLst>
              <a:ext uri="{FF2B5EF4-FFF2-40B4-BE49-F238E27FC236}">
                <a16:creationId xmlns:a16="http://schemas.microsoft.com/office/drawing/2014/main" id="{611F12FB-E7CE-AEC9-0916-0C9B34077B20}"/>
              </a:ext>
            </a:extLst>
          </p:cNvPr>
          <p:cNvPicPr>
            <a:picLocks noChangeAspect="1"/>
          </p:cNvPicPr>
          <p:nvPr/>
        </p:nvPicPr>
        <p:blipFill>
          <a:blip r:embed="rId4"/>
          <a:stretch>
            <a:fillRect/>
          </a:stretch>
        </p:blipFill>
        <p:spPr>
          <a:xfrm>
            <a:off x="9858317" y="4058210"/>
            <a:ext cx="2175973" cy="2590926"/>
          </a:xfrm>
          <a:prstGeom prst="rect">
            <a:avLst/>
          </a:prstGeom>
        </p:spPr>
      </p:pic>
      <p:pic>
        <p:nvPicPr>
          <p:cNvPr id="9" name="Afbeelding 8">
            <a:extLst>
              <a:ext uri="{FF2B5EF4-FFF2-40B4-BE49-F238E27FC236}">
                <a16:creationId xmlns:a16="http://schemas.microsoft.com/office/drawing/2014/main" id="{A7955932-91AD-69AE-EF21-DB613484A54E}"/>
              </a:ext>
            </a:extLst>
          </p:cNvPr>
          <p:cNvPicPr>
            <a:picLocks noChangeAspect="1"/>
          </p:cNvPicPr>
          <p:nvPr/>
        </p:nvPicPr>
        <p:blipFill>
          <a:blip r:embed="rId5"/>
          <a:stretch>
            <a:fillRect/>
          </a:stretch>
        </p:blipFill>
        <p:spPr>
          <a:xfrm>
            <a:off x="7100347" y="514936"/>
            <a:ext cx="2254366" cy="1886047"/>
          </a:xfrm>
          <a:prstGeom prst="rect">
            <a:avLst/>
          </a:prstGeom>
        </p:spPr>
      </p:pic>
    </p:spTree>
    <p:extLst>
      <p:ext uri="{BB962C8B-B14F-4D97-AF65-F5344CB8AC3E}">
        <p14:creationId xmlns:p14="http://schemas.microsoft.com/office/powerpoint/2010/main" val="535271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r>
              <a:rPr lang="nl-NL" b="1" dirty="0"/>
              <a:t>Algenextracten als </a:t>
            </a:r>
            <a:r>
              <a:rPr lang="nl-NL" b="1" dirty="0" err="1"/>
              <a:t>biostimulant</a:t>
            </a:r>
            <a:br>
              <a:rPr lang="nl-NL"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dirty="0"/>
              <a:t>Algenextracten zijn afgeleiden van verschillende soorten algen, zoals zeewier, die gebruikt worden om de groei van planten te bevorderen en hun gezondheid te verbeteren. </a:t>
            </a:r>
          </a:p>
          <a:p>
            <a:pPr indent="0">
              <a:buNone/>
            </a:pPr>
            <a:endParaRPr lang="nl-NL" dirty="0"/>
          </a:p>
          <a:p>
            <a:pPr indent="0">
              <a:buNone/>
            </a:pPr>
            <a:r>
              <a:rPr lang="nl-NL" dirty="0"/>
              <a:t>Deze extracten zijn rijk aan een breed scala aan nutriënten, waaronder vitamines, mineralen, aminozuren, en groeihormonen die een positieve invloed hebben op planten.</a:t>
            </a:r>
          </a:p>
          <a:p>
            <a:pPr indent="0">
              <a:buNone/>
              <a:defRPr/>
            </a:pPr>
            <a:endParaRPr lang="nl-NL" dirty="0"/>
          </a:p>
        </p:txBody>
      </p:sp>
      <p:pic>
        <p:nvPicPr>
          <p:cNvPr id="5" name="Afbeelding 4">
            <a:extLst>
              <a:ext uri="{FF2B5EF4-FFF2-40B4-BE49-F238E27FC236}">
                <a16:creationId xmlns:a16="http://schemas.microsoft.com/office/drawing/2014/main" id="{8BA9CDA7-9C31-0C6C-DC20-08F7449FC163}"/>
              </a:ext>
            </a:extLst>
          </p:cNvPr>
          <p:cNvPicPr>
            <a:picLocks noChangeAspect="1"/>
          </p:cNvPicPr>
          <p:nvPr/>
        </p:nvPicPr>
        <p:blipFill>
          <a:blip r:embed="rId3"/>
          <a:stretch>
            <a:fillRect/>
          </a:stretch>
        </p:blipFill>
        <p:spPr>
          <a:xfrm>
            <a:off x="8356034" y="4280006"/>
            <a:ext cx="3636644" cy="2222394"/>
          </a:xfrm>
          <a:prstGeom prst="rect">
            <a:avLst/>
          </a:prstGeom>
        </p:spPr>
      </p:pic>
    </p:spTree>
    <p:extLst>
      <p:ext uri="{BB962C8B-B14F-4D97-AF65-F5344CB8AC3E}">
        <p14:creationId xmlns:p14="http://schemas.microsoft.com/office/powerpoint/2010/main" val="31406184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38DD4-16D3-56C1-D6E4-479A6C49C6F0}"/>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EC43876-37F1-5FF3-1832-790BCEB47433}"/>
              </a:ext>
            </a:extLst>
          </p:cNvPr>
          <p:cNvSpPr>
            <a:spLocks noGrp="1" noChangeArrowheads="1"/>
          </p:cNvSpPr>
          <p:nvPr>
            <p:ph type="title"/>
          </p:nvPr>
        </p:nvSpPr>
        <p:spPr>
          <a:xfrm>
            <a:off x="1079224" y="592001"/>
            <a:ext cx="7886700" cy="996950"/>
          </a:xfrm>
        </p:spPr>
        <p:txBody>
          <a:bodyPr>
            <a:normAutofit fontScale="90000"/>
          </a:bodyPr>
          <a:lstStyle/>
          <a:p>
            <a:r>
              <a:rPr lang="nl-NL" b="1" dirty="0"/>
              <a:t>Hoe werken algenextracten?</a:t>
            </a:r>
            <a:br>
              <a:rPr lang="nl-NL" b="1" dirty="0"/>
            </a:br>
            <a:endParaRPr lang="nl-NL" altLang="nl-NL" b="1" dirty="0"/>
          </a:p>
        </p:txBody>
      </p:sp>
      <p:sp>
        <p:nvSpPr>
          <p:cNvPr id="7171" name="Tijdelijke aanduiding voor inhoud 2">
            <a:extLst>
              <a:ext uri="{FF2B5EF4-FFF2-40B4-BE49-F238E27FC236}">
                <a16:creationId xmlns:a16="http://schemas.microsoft.com/office/drawing/2014/main" id="{32BB1102-BB83-BB4F-1D72-7F57007A62C3}"/>
              </a:ext>
            </a:extLst>
          </p:cNvPr>
          <p:cNvSpPr>
            <a:spLocks noGrp="1" noChangeArrowheads="1"/>
          </p:cNvSpPr>
          <p:nvPr>
            <p:ph idx="1"/>
          </p:nvPr>
        </p:nvSpPr>
        <p:spPr>
          <a:xfrm>
            <a:off x="1079224" y="1910876"/>
            <a:ext cx="8704856" cy="4738260"/>
          </a:xfrm>
        </p:spPr>
        <p:txBody>
          <a:bodyPr>
            <a:normAutofit lnSpcReduction="10000"/>
          </a:bodyPr>
          <a:lstStyle/>
          <a:p>
            <a:pPr marL="342900" indent="-342900">
              <a:buFont typeface="Wingdings" panose="05000000000000000000" pitchFamily="2" charset="2"/>
              <a:buChar char="Ø"/>
            </a:pPr>
            <a:r>
              <a:rPr lang="nl-NL" b="1" dirty="0"/>
              <a:t>Stimuleren van de plantengroei</a:t>
            </a:r>
            <a:r>
              <a:rPr lang="nl-NL" dirty="0"/>
              <a:t>:</a:t>
            </a:r>
            <a:br>
              <a:rPr lang="nl-NL" dirty="0"/>
            </a:br>
            <a:r>
              <a:rPr lang="nl-NL" dirty="0"/>
              <a:t>Algenextracten bevatten stoffen die de fotosynthese in planten bevorderen, wat zorgt voor een snellere groei en een verhoogde productie van energie in de plant. Dit komt vooral door de aanwezigheid van vitamines zoals vitamine B, en groeihormonen zoals </a:t>
            </a:r>
            <a:r>
              <a:rPr lang="nl-NL" dirty="0" err="1"/>
              <a:t>auxinen</a:t>
            </a:r>
            <a:r>
              <a:rPr lang="nl-NL" dirty="0"/>
              <a:t> en </a:t>
            </a:r>
            <a:r>
              <a:rPr lang="nl-NL" dirty="0" err="1"/>
              <a:t>cytokininen</a:t>
            </a:r>
            <a:r>
              <a:rPr lang="nl-NL" dirty="0"/>
              <a:t>.</a:t>
            </a:r>
          </a:p>
          <a:p>
            <a:pPr marL="342900" indent="-342900">
              <a:buFont typeface="Wingdings" panose="05000000000000000000" pitchFamily="2" charset="2"/>
              <a:buChar char="Ø"/>
            </a:pPr>
            <a:endParaRPr lang="nl-NL" dirty="0"/>
          </a:p>
          <a:p>
            <a:pPr marL="342900" indent="-342900">
              <a:buFont typeface="Wingdings" panose="05000000000000000000" pitchFamily="2" charset="2"/>
              <a:buChar char="Ø"/>
            </a:pPr>
            <a:r>
              <a:rPr lang="nl-NL" b="1" dirty="0"/>
              <a:t>Verhogen van de weerstand tegen stress</a:t>
            </a:r>
            <a:r>
              <a:rPr lang="nl-NL" dirty="0"/>
              <a:t>:</a:t>
            </a:r>
            <a:br>
              <a:rPr lang="nl-NL" dirty="0"/>
            </a:br>
            <a:r>
              <a:rPr lang="nl-NL" dirty="0"/>
              <a:t>Algenextracten helpen planten om beter om te gaan met abiotische stressfactoren zoals droogte, extreme temperaturen en overmatige zoutconcentraties in de bodem. Ze versterken de celwanden van de plant en bevorderen de productie van antioxidanten, die de plant beschermen tegen schade door stress.</a:t>
            </a:r>
          </a:p>
          <a:p>
            <a:pPr indent="0">
              <a:buNone/>
              <a:defRPr/>
            </a:pPr>
            <a:endParaRPr lang="nl-NL" dirty="0"/>
          </a:p>
        </p:txBody>
      </p:sp>
      <p:pic>
        <p:nvPicPr>
          <p:cNvPr id="3" name="Afbeelding 2">
            <a:extLst>
              <a:ext uri="{FF2B5EF4-FFF2-40B4-BE49-F238E27FC236}">
                <a16:creationId xmlns:a16="http://schemas.microsoft.com/office/drawing/2014/main" id="{43803D52-9E1A-89DB-4281-5A2673E3358E}"/>
              </a:ext>
            </a:extLst>
          </p:cNvPr>
          <p:cNvPicPr>
            <a:picLocks noChangeAspect="1"/>
          </p:cNvPicPr>
          <p:nvPr/>
        </p:nvPicPr>
        <p:blipFill>
          <a:blip r:embed="rId3"/>
          <a:stretch>
            <a:fillRect/>
          </a:stretch>
        </p:blipFill>
        <p:spPr>
          <a:xfrm>
            <a:off x="8806735" y="208864"/>
            <a:ext cx="3092609" cy="1301817"/>
          </a:xfrm>
          <a:prstGeom prst="rect">
            <a:avLst/>
          </a:prstGeom>
        </p:spPr>
      </p:pic>
    </p:spTree>
    <p:extLst>
      <p:ext uri="{BB962C8B-B14F-4D97-AF65-F5344CB8AC3E}">
        <p14:creationId xmlns:p14="http://schemas.microsoft.com/office/powerpoint/2010/main" val="32021190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r>
              <a:rPr lang="nl-NL" b="1" dirty="0"/>
              <a:t>Hoe werken algenextracten?</a:t>
            </a:r>
            <a:br>
              <a:rPr 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471176" cy="4738260"/>
          </a:xfrm>
        </p:spPr>
        <p:txBody>
          <a:bodyPr>
            <a:normAutofit lnSpcReduction="10000"/>
          </a:bodyPr>
          <a:lstStyle/>
          <a:p>
            <a:pPr marL="342900" indent="-342900">
              <a:buFont typeface="Wingdings" panose="05000000000000000000" pitchFamily="2" charset="2"/>
              <a:buChar char="Ø"/>
            </a:pPr>
            <a:r>
              <a:rPr lang="nl-NL" b="1" dirty="0"/>
              <a:t>Verbeteren van de wortelgroei</a:t>
            </a:r>
            <a:r>
              <a:rPr lang="nl-NL" dirty="0"/>
              <a:t>:</a:t>
            </a:r>
            <a:br>
              <a:rPr lang="nl-NL" dirty="0"/>
            </a:br>
            <a:r>
              <a:rPr lang="nl-NL" dirty="0"/>
              <a:t>Ze stimuleren de ontwikkeling van het wortelstelsel, waardoor planten beter in staat zijn om water en voedingsstoffen uit de bodem op te nemen. Dit is vooral belangrijk bij het starten van de groei of bij het </a:t>
            </a:r>
            <a:r>
              <a:rPr lang="nl-NL" dirty="0" err="1"/>
              <a:t>hergroeien</a:t>
            </a:r>
            <a:r>
              <a:rPr lang="nl-NL" dirty="0"/>
              <a:t> van planten na een periode van stress.</a:t>
            </a:r>
          </a:p>
          <a:p>
            <a:pPr marL="342900" indent="-342900">
              <a:buFont typeface="Wingdings" panose="05000000000000000000" pitchFamily="2" charset="2"/>
              <a:buChar char="Ø"/>
            </a:pPr>
            <a:endParaRPr lang="nl-NL" dirty="0"/>
          </a:p>
          <a:p>
            <a:pPr marL="342900" indent="-342900">
              <a:buFont typeface="Wingdings" panose="05000000000000000000" pitchFamily="2" charset="2"/>
              <a:buChar char="Ø"/>
            </a:pPr>
            <a:r>
              <a:rPr lang="nl-NL" b="1" dirty="0"/>
              <a:t>Bodemverbetering</a:t>
            </a:r>
            <a:r>
              <a:rPr lang="nl-NL" dirty="0"/>
              <a:t>:</a:t>
            </a:r>
            <a:br>
              <a:rPr lang="nl-NL" dirty="0"/>
            </a:br>
            <a:r>
              <a:rPr lang="nl-NL" dirty="0"/>
              <a:t>Algenextracten kunnen ook de bodemstructuur verbeteren. Ze bevorderen de activiteit van nuttige micro-organismen in de bodem, wat leidt tot een gezondere en vruchtbaardere bodem. Dit zorgt voor een betere opname van voedingsstoffen door de plant.</a:t>
            </a:r>
          </a:p>
          <a:p>
            <a:pPr indent="0">
              <a:buNone/>
              <a:defRPr/>
            </a:pPr>
            <a:endParaRPr lang="nl-NL" dirty="0"/>
          </a:p>
        </p:txBody>
      </p:sp>
      <p:pic>
        <p:nvPicPr>
          <p:cNvPr id="3" name="Afbeelding 2">
            <a:extLst>
              <a:ext uri="{FF2B5EF4-FFF2-40B4-BE49-F238E27FC236}">
                <a16:creationId xmlns:a16="http://schemas.microsoft.com/office/drawing/2014/main" id="{5F45B188-E630-0860-D280-47DDE7EB7678}"/>
              </a:ext>
            </a:extLst>
          </p:cNvPr>
          <p:cNvPicPr>
            <a:picLocks noChangeAspect="1"/>
          </p:cNvPicPr>
          <p:nvPr/>
        </p:nvPicPr>
        <p:blipFill>
          <a:blip r:embed="rId3"/>
          <a:stretch>
            <a:fillRect/>
          </a:stretch>
        </p:blipFill>
        <p:spPr>
          <a:xfrm>
            <a:off x="8911287" y="280809"/>
            <a:ext cx="3038834" cy="2259191"/>
          </a:xfrm>
          <a:prstGeom prst="rect">
            <a:avLst/>
          </a:prstGeom>
        </p:spPr>
      </p:pic>
    </p:spTree>
    <p:extLst>
      <p:ext uri="{BB962C8B-B14F-4D97-AF65-F5344CB8AC3E}">
        <p14:creationId xmlns:p14="http://schemas.microsoft.com/office/powerpoint/2010/main" val="9487365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10137416" cy="996950"/>
          </a:xfrm>
        </p:spPr>
        <p:txBody>
          <a:bodyPr>
            <a:normAutofit fontScale="90000"/>
          </a:bodyPr>
          <a:lstStyle/>
          <a:p>
            <a:r>
              <a:rPr lang="nl-NL" b="1" dirty="0"/>
              <a:t>Waarom zijn algenextracten belangrijk?</a:t>
            </a:r>
            <a:br>
              <a:rPr 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310640"/>
            <a:ext cx="8623576" cy="5338496"/>
          </a:xfrm>
        </p:spPr>
        <p:txBody>
          <a:bodyPr>
            <a:normAutofit lnSpcReduction="10000"/>
          </a:bodyPr>
          <a:lstStyle/>
          <a:p>
            <a:pPr marL="342900" indent="-342900">
              <a:buFont typeface="Wingdings" panose="05000000000000000000" pitchFamily="2" charset="2"/>
              <a:buChar char="Ø"/>
            </a:pPr>
            <a:r>
              <a:rPr lang="nl-NL" b="1" dirty="0"/>
              <a:t>Versterken de natuurlijke afweer</a:t>
            </a:r>
            <a:r>
              <a:rPr lang="nl-NL" dirty="0"/>
              <a:t>: </a:t>
            </a:r>
            <a:br>
              <a:rPr lang="nl-NL" dirty="0"/>
            </a:br>
            <a:r>
              <a:rPr lang="nl-NL" dirty="0"/>
              <a:t>Door het versterken van de weerstand tegen stress helpen algenextracten planten om gezond te blijven, zelfs in uitdagende omgevingen.</a:t>
            </a:r>
          </a:p>
          <a:p>
            <a:pPr marL="342900" indent="-342900">
              <a:buFont typeface="Wingdings" panose="05000000000000000000" pitchFamily="2" charset="2"/>
              <a:buChar char="Ø"/>
            </a:pPr>
            <a:r>
              <a:rPr lang="nl-NL" b="1" dirty="0"/>
              <a:t>Natuurlijk en milieuvriendelijk</a:t>
            </a:r>
            <a:r>
              <a:rPr lang="nl-NL" dirty="0"/>
              <a:t>: </a:t>
            </a:r>
            <a:br>
              <a:rPr lang="nl-NL" dirty="0"/>
            </a:br>
            <a:r>
              <a:rPr lang="nl-NL" dirty="0"/>
              <a:t>Algenextracten zijn een hernieuwbare bron die geen schadelijke effecten heeft op het milieu, waardoor ze een duurzame keuze zijn in de landbouw en tuinbouw.</a:t>
            </a:r>
          </a:p>
          <a:p>
            <a:pPr marL="342900" indent="-342900">
              <a:buFont typeface="Wingdings" panose="05000000000000000000" pitchFamily="2" charset="2"/>
              <a:buChar char="Ø"/>
            </a:pPr>
            <a:r>
              <a:rPr lang="nl-NL" b="1" dirty="0"/>
              <a:t>Verhoogde opbrengst</a:t>
            </a:r>
            <a:r>
              <a:rPr lang="nl-NL" dirty="0"/>
              <a:t>: </a:t>
            </a:r>
            <a:br>
              <a:rPr lang="nl-NL" dirty="0"/>
            </a:br>
            <a:r>
              <a:rPr lang="nl-NL" dirty="0"/>
              <a:t>Door de positieve effecten op de groei en gezondheid van planten kunnen algenextracten leiden tot een hogere opbrengst en betere kwaliteit van gewassen.</a:t>
            </a:r>
          </a:p>
          <a:p>
            <a:pPr marL="342900" indent="-342900">
              <a:buFont typeface="Wingdings" panose="05000000000000000000" pitchFamily="2" charset="2"/>
              <a:buChar char="Ø"/>
            </a:pPr>
            <a:r>
              <a:rPr lang="nl-NL" b="1" dirty="0"/>
              <a:t>Verminderen van het gebruik van kunstmest</a:t>
            </a:r>
            <a:r>
              <a:rPr lang="nl-NL" dirty="0"/>
              <a:t>: Algenextracten helpen de bodem gezond te houden, waardoor de behoefte aan kunstmest vermindert. Dit is beter voor het milieu en verlaagt de kosten op lange termijn.</a:t>
            </a:r>
          </a:p>
          <a:p>
            <a:pPr indent="0">
              <a:buNone/>
              <a:defRPr/>
            </a:pPr>
            <a:endParaRPr lang="nl-NL" dirty="0"/>
          </a:p>
        </p:txBody>
      </p:sp>
    </p:spTree>
    <p:extLst>
      <p:ext uri="{BB962C8B-B14F-4D97-AF65-F5344CB8AC3E}">
        <p14:creationId xmlns:p14="http://schemas.microsoft.com/office/powerpoint/2010/main" val="42668436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036A0-3640-C695-0BC3-7295C5624E82}"/>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7B5BC9D4-57D1-EBBA-F38D-EB5292050344}"/>
              </a:ext>
            </a:extLst>
          </p:cNvPr>
          <p:cNvSpPr>
            <a:spLocks noGrp="1" noChangeArrowheads="1"/>
          </p:cNvSpPr>
          <p:nvPr>
            <p:ph type="title"/>
          </p:nvPr>
        </p:nvSpPr>
        <p:spPr>
          <a:xfrm>
            <a:off x="1079224" y="592001"/>
            <a:ext cx="8836936" cy="996950"/>
          </a:xfrm>
        </p:spPr>
        <p:txBody>
          <a:bodyPr>
            <a:normAutofit fontScale="90000"/>
          </a:bodyPr>
          <a:lstStyle/>
          <a:p>
            <a:r>
              <a:rPr lang="nl-NL" b="1" dirty="0"/>
              <a:t>Toepassing van algenextracten</a:t>
            </a:r>
            <a:br>
              <a:rPr lang="nl-NL" b="1" dirty="0"/>
            </a:br>
            <a:endParaRPr lang="nl-NL" altLang="nl-NL" b="1" dirty="0"/>
          </a:p>
        </p:txBody>
      </p:sp>
      <p:sp>
        <p:nvSpPr>
          <p:cNvPr id="7171" name="Tijdelijke aanduiding voor inhoud 2">
            <a:extLst>
              <a:ext uri="{FF2B5EF4-FFF2-40B4-BE49-F238E27FC236}">
                <a16:creationId xmlns:a16="http://schemas.microsoft.com/office/drawing/2014/main" id="{667AB9FC-ED1A-8048-0966-DED951E4E94E}"/>
              </a:ext>
            </a:extLst>
          </p:cNvPr>
          <p:cNvSpPr>
            <a:spLocks noGrp="1" noChangeArrowheads="1"/>
          </p:cNvSpPr>
          <p:nvPr>
            <p:ph idx="1"/>
          </p:nvPr>
        </p:nvSpPr>
        <p:spPr>
          <a:xfrm>
            <a:off x="1079224" y="1910876"/>
            <a:ext cx="8227336" cy="4738260"/>
          </a:xfrm>
        </p:spPr>
        <p:txBody>
          <a:bodyPr>
            <a:normAutofit/>
          </a:bodyPr>
          <a:lstStyle/>
          <a:p>
            <a:pPr marL="342900" indent="-342900">
              <a:buFont typeface="Wingdings" panose="05000000000000000000" pitchFamily="2" charset="2"/>
              <a:buChar char="Ø"/>
            </a:pPr>
            <a:r>
              <a:rPr lang="nl-NL" dirty="0"/>
              <a:t>Algenextracten kunnen op verschillende manieren worden toegepast in de landbouw. Ze worden vaak verdund en via irrigatie of besproeiing aan de planten toegediend. In sommige gevallen kunnen ze ook worden gemengd met andere voedingsstoffen of </a:t>
            </a:r>
            <a:r>
              <a:rPr lang="nl-NL" dirty="0" err="1"/>
              <a:t>bodemverbeterende</a:t>
            </a:r>
            <a:r>
              <a:rPr lang="nl-NL" dirty="0"/>
              <a:t> middelen. </a:t>
            </a:r>
          </a:p>
          <a:p>
            <a:pPr marL="342900" indent="-342900">
              <a:buFont typeface="Wingdings" panose="05000000000000000000" pitchFamily="2" charset="2"/>
              <a:buChar char="Ø"/>
            </a:pPr>
            <a:endParaRPr lang="nl-NL" dirty="0"/>
          </a:p>
          <a:p>
            <a:pPr marL="342900" indent="-342900">
              <a:buFont typeface="Wingdings" panose="05000000000000000000" pitchFamily="2" charset="2"/>
              <a:buChar char="Ø"/>
            </a:pPr>
            <a:r>
              <a:rPr lang="nl-NL" dirty="0"/>
              <a:t>Algenextracten zijn geschikt voor allerlei gewassen, van groenten en fruit tot sierplanten en grasvelden.</a:t>
            </a:r>
          </a:p>
          <a:p>
            <a:pPr marL="342900" indent="-342900">
              <a:buFont typeface="Wingdings" panose="05000000000000000000" pitchFamily="2" charset="2"/>
              <a:buChar char="Ø"/>
            </a:pPr>
            <a:endParaRPr lang="nl-NL" dirty="0"/>
          </a:p>
          <a:p>
            <a:pPr indent="0">
              <a:buNone/>
              <a:defRPr/>
            </a:pPr>
            <a:endParaRPr lang="nl-NL" dirty="0"/>
          </a:p>
        </p:txBody>
      </p:sp>
      <p:pic>
        <p:nvPicPr>
          <p:cNvPr id="3" name="Afbeelding 2">
            <a:extLst>
              <a:ext uri="{FF2B5EF4-FFF2-40B4-BE49-F238E27FC236}">
                <a16:creationId xmlns:a16="http://schemas.microsoft.com/office/drawing/2014/main" id="{14AB859E-6294-1BF7-21A7-8B235B204F33}"/>
              </a:ext>
            </a:extLst>
          </p:cNvPr>
          <p:cNvPicPr>
            <a:picLocks noChangeAspect="1"/>
          </p:cNvPicPr>
          <p:nvPr/>
        </p:nvPicPr>
        <p:blipFill>
          <a:blip r:embed="rId3"/>
          <a:stretch>
            <a:fillRect/>
          </a:stretch>
        </p:blipFill>
        <p:spPr>
          <a:xfrm>
            <a:off x="9573200" y="179178"/>
            <a:ext cx="2311519" cy="2819545"/>
          </a:xfrm>
          <a:prstGeom prst="rect">
            <a:avLst/>
          </a:prstGeom>
        </p:spPr>
      </p:pic>
      <p:pic>
        <p:nvPicPr>
          <p:cNvPr id="4" name="Afbeelding 3">
            <a:extLst>
              <a:ext uri="{FF2B5EF4-FFF2-40B4-BE49-F238E27FC236}">
                <a16:creationId xmlns:a16="http://schemas.microsoft.com/office/drawing/2014/main" id="{7BEC6E93-D267-1DFD-F84C-4753B300BDD3}"/>
              </a:ext>
            </a:extLst>
          </p:cNvPr>
          <p:cNvPicPr>
            <a:picLocks noChangeAspect="1"/>
          </p:cNvPicPr>
          <p:nvPr/>
        </p:nvPicPr>
        <p:blipFill>
          <a:blip r:embed="rId4"/>
          <a:stretch>
            <a:fillRect/>
          </a:stretch>
        </p:blipFill>
        <p:spPr>
          <a:xfrm>
            <a:off x="9573200" y="3779443"/>
            <a:ext cx="2457576" cy="2997354"/>
          </a:xfrm>
          <a:prstGeom prst="rect">
            <a:avLst/>
          </a:prstGeom>
        </p:spPr>
      </p:pic>
    </p:spTree>
    <p:extLst>
      <p:ext uri="{BB962C8B-B14F-4D97-AF65-F5344CB8AC3E}">
        <p14:creationId xmlns:p14="http://schemas.microsoft.com/office/powerpoint/2010/main" val="14944661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773A7-49A2-C15C-CCAE-8B1C0086C05F}"/>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95011B98-D7E9-7336-1561-4A9861B9B501}"/>
              </a:ext>
            </a:extLst>
          </p:cNvPr>
          <p:cNvSpPr>
            <a:spLocks noGrp="1" noChangeArrowheads="1"/>
          </p:cNvSpPr>
          <p:nvPr>
            <p:ph type="title"/>
          </p:nvPr>
        </p:nvSpPr>
        <p:spPr>
          <a:xfrm>
            <a:off x="1079224" y="592001"/>
            <a:ext cx="7886700" cy="996950"/>
          </a:xfrm>
        </p:spPr>
        <p:txBody>
          <a:bodyPr>
            <a:normAutofit fontScale="90000"/>
          </a:bodyPr>
          <a:lstStyle/>
          <a:p>
            <a:r>
              <a:rPr lang="nl-NL" b="1" dirty="0"/>
              <a:t>Aminozuren als </a:t>
            </a:r>
            <a:r>
              <a:rPr lang="nl-NL" b="1" dirty="0" err="1"/>
              <a:t>biostimulant</a:t>
            </a:r>
            <a:br>
              <a:rPr lang="nl-NL" dirty="0"/>
            </a:br>
            <a:endParaRPr lang="nl-NL" altLang="nl-NL" b="1" dirty="0"/>
          </a:p>
        </p:txBody>
      </p:sp>
      <p:sp>
        <p:nvSpPr>
          <p:cNvPr id="7171" name="Tijdelijke aanduiding voor inhoud 2">
            <a:extLst>
              <a:ext uri="{FF2B5EF4-FFF2-40B4-BE49-F238E27FC236}">
                <a16:creationId xmlns:a16="http://schemas.microsoft.com/office/drawing/2014/main" id="{7B637820-0DF2-54E0-052B-F8689A287E4F}"/>
              </a:ext>
            </a:extLst>
          </p:cNvPr>
          <p:cNvSpPr>
            <a:spLocks noGrp="1" noChangeArrowheads="1"/>
          </p:cNvSpPr>
          <p:nvPr>
            <p:ph idx="1"/>
          </p:nvPr>
        </p:nvSpPr>
        <p:spPr>
          <a:xfrm>
            <a:off x="1079224" y="1910876"/>
            <a:ext cx="8207016" cy="4738260"/>
          </a:xfrm>
        </p:spPr>
        <p:txBody>
          <a:bodyPr>
            <a:normAutofit/>
          </a:bodyPr>
          <a:lstStyle/>
          <a:p>
            <a:pPr indent="0">
              <a:buNone/>
            </a:pPr>
            <a:r>
              <a:rPr lang="nl-NL" dirty="0"/>
              <a:t>Aminozuren zijn organische verbindingen die de bouwstenen zijn van eiwitten in zowel planten als dieren. </a:t>
            </a:r>
          </a:p>
          <a:p>
            <a:pPr indent="0">
              <a:buNone/>
            </a:pPr>
            <a:endParaRPr lang="nl-NL" dirty="0"/>
          </a:p>
          <a:p>
            <a:pPr indent="0">
              <a:buNone/>
            </a:pPr>
            <a:r>
              <a:rPr lang="nl-NL" dirty="0"/>
              <a:t>In de tuinbouw en boomteelt worden aminozuren gebruikt als biostimulanten om de groei en gezondheid van planten te verbeteren. </a:t>
            </a:r>
          </a:p>
          <a:p>
            <a:pPr indent="0">
              <a:buNone/>
            </a:pPr>
            <a:endParaRPr lang="nl-NL" dirty="0"/>
          </a:p>
          <a:p>
            <a:pPr indent="0">
              <a:buNone/>
            </a:pPr>
            <a:r>
              <a:rPr lang="nl-NL" dirty="0"/>
              <a:t>Ze spelen een belangrijke rol in het levenssysteem (assimilatie en dissimilatie) van de plant en helpen haar om beter om te gaan met stress.</a:t>
            </a:r>
          </a:p>
          <a:p>
            <a:pPr indent="0">
              <a:buNone/>
              <a:defRPr/>
            </a:pPr>
            <a:endParaRPr lang="nl-NL" dirty="0"/>
          </a:p>
        </p:txBody>
      </p:sp>
      <p:pic>
        <p:nvPicPr>
          <p:cNvPr id="3" name="Afbeelding 2">
            <a:extLst>
              <a:ext uri="{FF2B5EF4-FFF2-40B4-BE49-F238E27FC236}">
                <a16:creationId xmlns:a16="http://schemas.microsoft.com/office/drawing/2014/main" id="{A88B64D5-5B07-DDA6-10A2-0B864C13BE98}"/>
              </a:ext>
            </a:extLst>
          </p:cNvPr>
          <p:cNvPicPr>
            <a:picLocks noChangeAspect="1"/>
          </p:cNvPicPr>
          <p:nvPr/>
        </p:nvPicPr>
        <p:blipFill>
          <a:blip r:embed="rId3"/>
          <a:stretch>
            <a:fillRect/>
          </a:stretch>
        </p:blipFill>
        <p:spPr>
          <a:xfrm>
            <a:off x="9253496" y="4280006"/>
            <a:ext cx="2760517" cy="2317160"/>
          </a:xfrm>
          <a:prstGeom prst="rect">
            <a:avLst/>
          </a:prstGeom>
        </p:spPr>
      </p:pic>
    </p:spTree>
    <p:extLst>
      <p:ext uri="{BB962C8B-B14F-4D97-AF65-F5344CB8AC3E}">
        <p14:creationId xmlns:p14="http://schemas.microsoft.com/office/powerpoint/2010/main" val="4325201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19DA8-DF57-B346-0C55-66E018DCA5FA}"/>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51836F89-E367-C651-E276-75EC00D69DA2}"/>
              </a:ext>
            </a:extLst>
          </p:cNvPr>
          <p:cNvSpPr>
            <a:spLocks noGrp="1" noChangeArrowheads="1"/>
          </p:cNvSpPr>
          <p:nvPr>
            <p:ph type="title"/>
          </p:nvPr>
        </p:nvSpPr>
        <p:spPr>
          <a:xfrm>
            <a:off x="926824" y="419281"/>
            <a:ext cx="10289816" cy="996950"/>
          </a:xfrm>
        </p:spPr>
        <p:txBody>
          <a:bodyPr>
            <a:normAutofit fontScale="90000"/>
          </a:bodyPr>
          <a:lstStyle/>
          <a:p>
            <a:r>
              <a:rPr lang="nl-NL" b="1" dirty="0"/>
              <a:t>Waarom zijn aminozuren belangrijk als </a:t>
            </a:r>
            <a:r>
              <a:rPr lang="nl-NL" b="1" dirty="0" err="1"/>
              <a:t>biostimulant</a:t>
            </a:r>
            <a:r>
              <a:rPr lang="nl-NL" b="1" dirty="0"/>
              <a:t>?</a:t>
            </a:r>
            <a:br>
              <a:rPr lang="nl-NL" b="1" dirty="0"/>
            </a:br>
            <a:endParaRPr lang="nl-NL" altLang="nl-NL" b="1" dirty="0"/>
          </a:p>
        </p:txBody>
      </p:sp>
      <p:sp>
        <p:nvSpPr>
          <p:cNvPr id="7171" name="Tijdelijke aanduiding voor inhoud 2">
            <a:extLst>
              <a:ext uri="{FF2B5EF4-FFF2-40B4-BE49-F238E27FC236}">
                <a16:creationId xmlns:a16="http://schemas.microsoft.com/office/drawing/2014/main" id="{72E26D4E-895A-7F5E-C60D-432404785BAC}"/>
              </a:ext>
            </a:extLst>
          </p:cNvPr>
          <p:cNvSpPr>
            <a:spLocks noGrp="1" noChangeArrowheads="1"/>
          </p:cNvSpPr>
          <p:nvPr>
            <p:ph idx="1"/>
          </p:nvPr>
        </p:nvSpPr>
        <p:spPr>
          <a:xfrm>
            <a:off x="1079224" y="1910876"/>
            <a:ext cx="8237496" cy="4738260"/>
          </a:xfrm>
        </p:spPr>
        <p:txBody>
          <a:bodyPr>
            <a:normAutofit/>
          </a:bodyPr>
          <a:lstStyle/>
          <a:p>
            <a:pPr marL="342900" indent="-342900">
              <a:buFont typeface="Wingdings" panose="05000000000000000000" pitchFamily="2" charset="2"/>
              <a:buChar char="Ø"/>
            </a:pPr>
            <a:r>
              <a:rPr lang="nl-NL" b="1" dirty="0"/>
              <a:t>Verbeteren van de plantgezondheid</a:t>
            </a:r>
            <a:r>
              <a:rPr lang="nl-NL" dirty="0"/>
              <a:t>: </a:t>
            </a:r>
            <a:br>
              <a:rPr lang="nl-NL" dirty="0"/>
            </a:br>
            <a:r>
              <a:rPr lang="nl-NL" dirty="0"/>
              <a:t>Aminozuren versterken de algehele gezondheid van de plant door het levenssysteem te bevorderen en de weerstand tegen ziekten en plagen te verhogen.</a:t>
            </a:r>
          </a:p>
          <a:p>
            <a:pPr marL="342900" indent="-342900">
              <a:buFont typeface="Wingdings" panose="05000000000000000000" pitchFamily="2" charset="2"/>
              <a:buChar char="Ø"/>
            </a:pPr>
            <a:endParaRPr lang="nl-NL" dirty="0"/>
          </a:p>
          <a:p>
            <a:pPr marL="342900" indent="-342900">
              <a:buFont typeface="Wingdings" panose="05000000000000000000" pitchFamily="2" charset="2"/>
              <a:buChar char="Ø"/>
            </a:pPr>
            <a:r>
              <a:rPr lang="nl-NL" b="1" dirty="0"/>
              <a:t>Verhoogde opbrengst</a:t>
            </a:r>
            <a:r>
              <a:rPr lang="nl-NL" dirty="0"/>
              <a:t>: </a:t>
            </a:r>
            <a:br>
              <a:rPr lang="nl-NL" dirty="0"/>
            </a:br>
            <a:r>
              <a:rPr lang="nl-NL" dirty="0"/>
              <a:t>Door de groei en gezondheid van de plant te verbeteren, kunnen aminozuren leiden tot een hogere opbrengst van gewassen.</a:t>
            </a:r>
          </a:p>
          <a:p>
            <a:pPr indent="0">
              <a:buNone/>
              <a:defRPr/>
            </a:pPr>
            <a:endParaRPr lang="nl-NL" dirty="0"/>
          </a:p>
        </p:txBody>
      </p:sp>
      <p:pic>
        <p:nvPicPr>
          <p:cNvPr id="3" name="Afbeelding 2">
            <a:extLst>
              <a:ext uri="{FF2B5EF4-FFF2-40B4-BE49-F238E27FC236}">
                <a16:creationId xmlns:a16="http://schemas.microsoft.com/office/drawing/2014/main" id="{1A85C6F5-9108-8C69-4D0E-84DC96A3B4CC}"/>
              </a:ext>
            </a:extLst>
          </p:cNvPr>
          <p:cNvPicPr>
            <a:picLocks noChangeAspect="1"/>
          </p:cNvPicPr>
          <p:nvPr/>
        </p:nvPicPr>
        <p:blipFill>
          <a:blip r:embed="rId3"/>
          <a:stretch>
            <a:fillRect/>
          </a:stretch>
        </p:blipFill>
        <p:spPr>
          <a:xfrm>
            <a:off x="9720126" y="4063327"/>
            <a:ext cx="2128372" cy="2449233"/>
          </a:xfrm>
          <a:prstGeom prst="rect">
            <a:avLst/>
          </a:prstGeom>
        </p:spPr>
      </p:pic>
    </p:spTree>
    <p:extLst>
      <p:ext uri="{BB962C8B-B14F-4D97-AF65-F5344CB8AC3E}">
        <p14:creationId xmlns:p14="http://schemas.microsoft.com/office/powerpoint/2010/main" val="41456670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22B65-A79F-2D3B-B136-936C34B5454C}"/>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8D243FC-F304-1F2D-AE73-4CAD03DBEB1E}"/>
              </a:ext>
            </a:extLst>
          </p:cNvPr>
          <p:cNvSpPr>
            <a:spLocks noGrp="1" noChangeArrowheads="1"/>
          </p:cNvSpPr>
          <p:nvPr>
            <p:ph type="title"/>
          </p:nvPr>
        </p:nvSpPr>
        <p:spPr>
          <a:xfrm>
            <a:off x="1079224" y="592001"/>
            <a:ext cx="7886700" cy="996950"/>
          </a:xfrm>
        </p:spPr>
        <p:txBody>
          <a:bodyPr>
            <a:normAutofit fontScale="90000"/>
          </a:bodyPr>
          <a:lstStyle/>
          <a:p>
            <a:r>
              <a:rPr lang="nl-NL" b="1" dirty="0"/>
              <a:t>Waarom zijn aminozuren belangrijk als </a:t>
            </a:r>
            <a:r>
              <a:rPr lang="nl-NL" b="1" dirty="0" err="1"/>
              <a:t>biostimulant</a:t>
            </a:r>
            <a:r>
              <a:rPr lang="nl-NL" b="1" dirty="0"/>
              <a:t>?</a:t>
            </a:r>
            <a:br>
              <a:rPr lang="nl-NL" b="1" dirty="0"/>
            </a:br>
            <a:endParaRPr lang="nl-NL" altLang="nl-NL" b="1" dirty="0"/>
          </a:p>
        </p:txBody>
      </p:sp>
      <p:sp>
        <p:nvSpPr>
          <p:cNvPr id="7171" name="Tijdelijke aanduiding voor inhoud 2">
            <a:extLst>
              <a:ext uri="{FF2B5EF4-FFF2-40B4-BE49-F238E27FC236}">
                <a16:creationId xmlns:a16="http://schemas.microsoft.com/office/drawing/2014/main" id="{DA39970D-44FE-CF98-7458-77E6D8DF3B92}"/>
              </a:ext>
            </a:extLst>
          </p:cNvPr>
          <p:cNvSpPr>
            <a:spLocks noGrp="1" noChangeArrowheads="1"/>
          </p:cNvSpPr>
          <p:nvPr>
            <p:ph idx="1"/>
          </p:nvPr>
        </p:nvSpPr>
        <p:spPr>
          <a:xfrm>
            <a:off x="1079224" y="1910876"/>
            <a:ext cx="8237496" cy="4738260"/>
          </a:xfrm>
        </p:spPr>
        <p:txBody>
          <a:bodyPr>
            <a:normAutofit/>
          </a:bodyPr>
          <a:lstStyle/>
          <a:p>
            <a:pPr marL="342900" indent="-342900">
              <a:buFont typeface="Wingdings" panose="05000000000000000000" pitchFamily="2" charset="2"/>
              <a:buChar char="Ø"/>
            </a:pPr>
            <a:r>
              <a:rPr lang="nl-NL" b="1" dirty="0"/>
              <a:t>Duurzaam en natuurlijk</a:t>
            </a:r>
            <a:r>
              <a:rPr lang="nl-NL" dirty="0"/>
              <a:t>: </a:t>
            </a:r>
            <a:br>
              <a:rPr lang="nl-NL" dirty="0"/>
            </a:br>
            <a:r>
              <a:rPr lang="nl-NL" dirty="0"/>
              <a:t>Aminozuren worden vaak gewonnen uit natuurlijke bronnen, zoals planten of dierlijke bijproducten, waardoor ze een milieuvriendelijke optie zijn voor gewasverbetering.</a:t>
            </a:r>
          </a:p>
          <a:p>
            <a:pPr marL="342900" indent="-342900">
              <a:buFont typeface="Wingdings" panose="05000000000000000000" pitchFamily="2" charset="2"/>
              <a:buChar char="Ø"/>
            </a:pPr>
            <a:endParaRPr lang="nl-NL" dirty="0"/>
          </a:p>
          <a:p>
            <a:pPr marL="342900" indent="-342900">
              <a:buFont typeface="Wingdings" panose="05000000000000000000" pitchFamily="2" charset="2"/>
              <a:buChar char="Ø"/>
            </a:pPr>
            <a:r>
              <a:rPr lang="nl-NL" b="1" dirty="0"/>
              <a:t>Versterken van het effect van andere voedingsstoffen</a:t>
            </a:r>
            <a:r>
              <a:rPr lang="nl-NL" dirty="0"/>
              <a:t>: Aminozuren verbeteren de opname van andere voedingsstoffen door de plant, wat leidt tot een betere benutting van de meststoffen die worden toegepast.</a:t>
            </a:r>
          </a:p>
          <a:p>
            <a:pPr indent="0">
              <a:buNone/>
              <a:defRPr/>
            </a:pPr>
            <a:endParaRPr lang="nl-NL" dirty="0"/>
          </a:p>
        </p:txBody>
      </p:sp>
    </p:spTree>
    <p:extLst>
      <p:ext uri="{BB962C8B-B14F-4D97-AF65-F5344CB8AC3E}">
        <p14:creationId xmlns:p14="http://schemas.microsoft.com/office/powerpoint/2010/main" val="18319127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9487176" cy="996950"/>
          </a:xfrm>
        </p:spPr>
        <p:txBody>
          <a:bodyPr>
            <a:normAutofit fontScale="90000"/>
          </a:bodyPr>
          <a:lstStyle/>
          <a:p>
            <a:r>
              <a:rPr lang="nl-NL" b="1" dirty="0"/>
              <a:t>Hoe worden aminozuren toegepast?</a:t>
            </a:r>
            <a:br>
              <a:rPr 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dirty="0"/>
              <a:t>Aminozuren kunnen worden toegepast als vloeibare producten of als poeders die worden opgelost in water. Ze worden vaak via irrigatie of door middel van bladbespuiting aan de planten toegevoegd. </a:t>
            </a:r>
          </a:p>
          <a:p>
            <a:pPr indent="0">
              <a:buNone/>
            </a:pPr>
            <a:endParaRPr lang="nl-NL" dirty="0"/>
          </a:p>
          <a:p>
            <a:pPr indent="0">
              <a:buNone/>
            </a:pPr>
            <a:r>
              <a:rPr lang="nl-NL" dirty="0"/>
              <a:t>Aminozuren kunnen in verschillende stadia van de plantengroei worden gebruikt, van de opstartfase tot de oogst.</a:t>
            </a:r>
          </a:p>
          <a:p>
            <a:pPr indent="0">
              <a:buNone/>
              <a:defRPr/>
            </a:pPr>
            <a:endParaRPr lang="nl-NL" dirty="0"/>
          </a:p>
        </p:txBody>
      </p:sp>
      <p:pic>
        <p:nvPicPr>
          <p:cNvPr id="3" name="Afbeelding 2">
            <a:extLst>
              <a:ext uri="{FF2B5EF4-FFF2-40B4-BE49-F238E27FC236}">
                <a16:creationId xmlns:a16="http://schemas.microsoft.com/office/drawing/2014/main" id="{FFD10A5E-B3D6-B099-D8AD-181FF2898E69}"/>
              </a:ext>
            </a:extLst>
          </p:cNvPr>
          <p:cNvPicPr>
            <a:picLocks noChangeAspect="1"/>
          </p:cNvPicPr>
          <p:nvPr/>
        </p:nvPicPr>
        <p:blipFill>
          <a:blip r:embed="rId3"/>
          <a:stretch>
            <a:fillRect/>
          </a:stretch>
        </p:blipFill>
        <p:spPr>
          <a:xfrm>
            <a:off x="9672882" y="4019369"/>
            <a:ext cx="1966874" cy="2629767"/>
          </a:xfrm>
          <a:prstGeom prst="rect">
            <a:avLst/>
          </a:prstGeom>
        </p:spPr>
      </p:pic>
      <p:pic>
        <p:nvPicPr>
          <p:cNvPr id="5" name="Afbeelding 4">
            <a:extLst>
              <a:ext uri="{FF2B5EF4-FFF2-40B4-BE49-F238E27FC236}">
                <a16:creationId xmlns:a16="http://schemas.microsoft.com/office/drawing/2014/main" id="{9F527C25-26FA-097E-E8D0-33ED801B7E9E}"/>
              </a:ext>
            </a:extLst>
          </p:cNvPr>
          <p:cNvPicPr>
            <a:picLocks noChangeAspect="1"/>
          </p:cNvPicPr>
          <p:nvPr/>
        </p:nvPicPr>
        <p:blipFill>
          <a:blip r:embed="rId4"/>
          <a:stretch>
            <a:fillRect/>
          </a:stretch>
        </p:blipFill>
        <p:spPr>
          <a:xfrm>
            <a:off x="10029314" y="613116"/>
            <a:ext cx="1966042" cy="2484859"/>
          </a:xfrm>
          <a:prstGeom prst="rect">
            <a:avLst/>
          </a:prstGeom>
        </p:spPr>
      </p:pic>
    </p:spTree>
    <p:extLst>
      <p:ext uri="{BB962C8B-B14F-4D97-AF65-F5344CB8AC3E}">
        <p14:creationId xmlns:p14="http://schemas.microsoft.com/office/powerpoint/2010/main" val="14055718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9852936" cy="996950"/>
          </a:xfrm>
        </p:spPr>
        <p:txBody>
          <a:bodyPr>
            <a:normAutofit fontScale="90000"/>
          </a:bodyPr>
          <a:lstStyle/>
          <a:p>
            <a:r>
              <a:rPr lang="nl-NL" b="1" dirty="0"/>
              <a:t>Micro-organismen als </a:t>
            </a:r>
            <a:r>
              <a:rPr lang="nl-NL" b="1" dirty="0" err="1"/>
              <a:t>biostimulant</a:t>
            </a:r>
            <a:br>
              <a:rPr lang="nl-NL"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dirty="0"/>
              <a:t>Micro-organismen, zoals bacteriën, schimmels en algen, worden steeds vaker gebruikt als biostimulanten in de tuinbouw en boomteelt.</a:t>
            </a:r>
          </a:p>
          <a:p>
            <a:pPr indent="0">
              <a:buNone/>
            </a:pPr>
            <a:endParaRPr lang="nl-NL" dirty="0"/>
          </a:p>
          <a:p>
            <a:pPr indent="0">
              <a:buNone/>
            </a:pPr>
            <a:r>
              <a:rPr lang="nl-NL" dirty="0"/>
              <a:t>Deze kleine organismen hebben een grote invloed op de gezondheid van de plant en de bodem. Ze helpen de plant beter te groeien, haar weerstand te verhogen en de bodem te verbeteren.</a:t>
            </a:r>
          </a:p>
          <a:p>
            <a:pPr indent="0">
              <a:buNone/>
              <a:defRPr/>
            </a:pPr>
            <a:endParaRPr lang="nl-NL" dirty="0"/>
          </a:p>
        </p:txBody>
      </p:sp>
      <p:pic>
        <p:nvPicPr>
          <p:cNvPr id="3" name="Afbeelding 2">
            <a:extLst>
              <a:ext uri="{FF2B5EF4-FFF2-40B4-BE49-F238E27FC236}">
                <a16:creationId xmlns:a16="http://schemas.microsoft.com/office/drawing/2014/main" id="{4B670A43-8894-750E-FDDE-55C4F2BFAD65}"/>
              </a:ext>
            </a:extLst>
          </p:cNvPr>
          <p:cNvPicPr>
            <a:picLocks noChangeAspect="1"/>
          </p:cNvPicPr>
          <p:nvPr/>
        </p:nvPicPr>
        <p:blipFill>
          <a:blip r:embed="rId3"/>
          <a:stretch>
            <a:fillRect/>
          </a:stretch>
        </p:blipFill>
        <p:spPr>
          <a:xfrm>
            <a:off x="8310881" y="4102059"/>
            <a:ext cx="3420802" cy="2455960"/>
          </a:xfrm>
          <a:prstGeom prst="rect">
            <a:avLst/>
          </a:prstGeom>
        </p:spPr>
      </p:pic>
    </p:spTree>
    <p:extLst>
      <p:ext uri="{BB962C8B-B14F-4D97-AF65-F5344CB8AC3E}">
        <p14:creationId xmlns:p14="http://schemas.microsoft.com/office/powerpoint/2010/main" val="40365486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F3051-7DC7-F7E7-3B6A-2FFD0EB92811}"/>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2E2151D9-22F4-76AB-B13C-B88BEBFD0829}"/>
              </a:ext>
            </a:extLst>
          </p:cNvPr>
          <p:cNvSpPr>
            <a:spLocks noGrp="1" noChangeArrowheads="1"/>
          </p:cNvSpPr>
          <p:nvPr>
            <p:ph type="title"/>
          </p:nvPr>
        </p:nvSpPr>
        <p:spPr>
          <a:xfrm>
            <a:off x="1079224" y="592001"/>
            <a:ext cx="9111256" cy="996950"/>
          </a:xfrm>
        </p:spPr>
        <p:txBody>
          <a:bodyPr>
            <a:normAutofit fontScale="90000"/>
          </a:bodyPr>
          <a:lstStyle/>
          <a:p>
            <a:r>
              <a:rPr lang="nl-NL" b="1" dirty="0"/>
              <a:t>Hoe werken micro-organismen als </a:t>
            </a:r>
            <a:r>
              <a:rPr lang="nl-NL" b="1" dirty="0" err="1"/>
              <a:t>biostimulant</a:t>
            </a:r>
            <a:r>
              <a:rPr lang="nl-NL" b="1" dirty="0"/>
              <a:t>?</a:t>
            </a:r>
            <a:br>
              <a:rPr lang="nl-NL" b="1" dirty="0"/>
            </a:br>
            <a:endParaRPr lang="nl-NL" altLang="nl-NL" b="1" dirty="0"/>
          </a:p>
        </p:txBody>
      </p:sp>
      <p:sp>
        <p:nvSpPr>
          <p:cNvPr id="7171" name="Tijdelijke aanduiding voor inhoud 2">
            <a:extLst>
              <a:ext uri="{FF2B5EF4-FFF2-40B4-BE49-F238E27FC236}">
                <a16:creationId xmlns:a16="http://schemas.microsoft.com/office/drawing/2014/main" id="{644EDC6B-05EE-FCFE-BB18-9A6EC4FECE1B}"/>
              </a:ext>
            </a:extLst>
          </p:cNvPr>
          <p:cNvSpPr>
            <a:spLocks noGrp="1" noChangeArrowheads="1"/>
          </p:cNvSpPr>
          <p:nvPr>
            <p:ph idx="1"/>
          </p:nvPr>
        </p:nvSpPr>
        <p:spPr>
          <a:xfrm>
            <a:off x="1079224" y="1910876"/>
            <a:ext cx="8674376" cy="4738260"/>
          </a:xfrm>
        </p:spPr>
        <p:txBody>
          <a:bodyPr>
            <a:normAutofit lnSpcReduction="10000"/>
          </a:bodyPr>
          <a:lstStyle/>
          <a:p>
            <a:pPr marL="342900" indent="-342900">
              <a:buFont typeface="Wingdings" panose="05000000000000000000" pitchFamily="2" charset="2"/>
              <a:buChar char="Ø"/>
            </a:pPr>
            <a:r>
              <a:rPr lang="nl-NL" b="1" dirty="0"/>
              <a:t>Verbeteren van de bodemgezondheid</a:t>
            </a:r>
            <a:r>
              <a:rPr lang="nl-NL" dirty="0"/>
              <a:t>:</a:t>
            </a:r>
            <a:br>
              <a:rPr lang="nl-NL" dirty="0"/>
            </a:br>
            <a:r>
              <a:rPr lang="nl-NL" dirty="0"/>
              <a:t>Micro-organismen zijn van groot belang voor een gezonde bodem. Ze breken organisch materiaal af, zoals bladeren en wortels, en zetten dit om in voedingsstoffen die de plant kan gebruiken. Dit proces helpt de bodem vruchtbaarder te maken, wat zorgt voor een betere plantengroei.</a:t>
            </a:r>
          </a:p>
          <a:p>
            <a:pPr marL="342900" indent="-342900">
              <a:buFont typeface="Wingdings" panose="05000000000000000000" pitchFamily="2" charset="2"/>
              <a:buChar char="Ø"/>
            </a:pPr>
            <a:endParaRPr lang="nl-NL" dirty="0"/>
          </a:p>
          <a:p>
            <a:pPr marL="342900" indent="-342900">
              <a:buFont typeface="Wingdings" panose="05000000000000000000" pitchFamily="2" charset="2"/>
              <a:buChar char="Ø"/>
            </a:pPr>
            <a:r>
              <a:rPr lang="nl-NL" b="1" dirty="0"/>
              <a:t>Versterken van de plantweerbaarheid</a:t>
            </a:r>
            <a:r>
              <a:rPr lang="nl-NL" dirty="0"/>
              <a:t>:</a:t>
            </a:r>
            <a:br>
              <a:rPr lang="nl-NL" dirty="0"/>
            </a:br>
            <a:r>
              <a:rPr lang="nl-NL" dirty="0"/>
              <a:t>Bepaalde micro-organismen, zoals bepaalde bacteriën en schimmels, helpen de plant om zich beter te verdedigen tegen ziekten en plagen. Ze kunnen schadelijke microben in de bodem verminderen of de plant beschermen door een barrière te vormen op de wortels. Dit vermindert de behoefte aan chemische gewasbeschermingsmiddelen.</a:t>
            </a:r>
          </a:p>
          <a:p>
            <a:pPr indent="0">
              <a:buNone/>
              <a:defRPr/>
            </a:pPr>
            <a:endParaRPr lang="nl-NL" dirty="0"/>
          </a:p>
        </p:txBody>
      </p:sp>
    </p:spTree>
    <p:extLst>
      <p:ext uri="{BB962C8B-B14F-4D97-AF65-F5344CB8AC3E}">
        <p14:creationId xmlns:p14="http://schemas.microsoft.com/office/powerpoint/2010/main" val="7371534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9111256" cy="996950"/>
          </a:xfrm>
        </p:spPr>
        <p:txBody>
          <a:bodyPr>
            <a:normAutofit fontScale="90000"/>
          </a:bodyPr>
          <a:lstStyle/>
          <a:p>
            <a:r>
              <a:rPr lang="nl-NL" b="1" dirty="0"/>
              <a:t>Hoe werken micro-organismen als </a:t>
            </a:r>
            <a:r>
              <a:rPr lang="nl-NL" b="1" dirty="0" err="1"/>
              <a:t>biostimulant</a:t>
            </a:r>
            <a:r>
              <a:rPr lang="nl-NL" b="1" dirty="0"/>
              <a:t>?</a:t>
            </a:r>
            <a:br>
              <a:rPr 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623576" cy="4738260"/>
          </a:xfrm>
        </p:spPr>
        <p:txBody>
          <a:bodyPr>
            <a:normAutofit lnSpcReduction="10000"/>
          </a:bodyPr>
          <a:lstStyle/>
          <a:p>
            <a:pPr marL="342900" indent="-342900">
              <a:buFont typeface="Wingdings" panose="05000000000000000000" pitchFamily="2" charset="2"/>
              <a:buChar char="Ø"/>
            </a:pPr>
            <a:r>
              <a:rPr lang="nl-NL" b="1" dirty="0"/>
              <a:t>Stimuleren van de wortelgroei</a:t>
            </a:r>
            <a:r>
              <a:rPr lang="nl-NL" dirty="0"/>
              <a:t>:</a:t>
            </a:r>
            <a:br>
              <a:rPr lang="nl-NL" dirty="0"/>
            </a:br>
            <a:r>
              <a:rPr lang="nl-NL" dirty="0"/>
              <a:t>Sommige micro-organismen stimuleren de wortelontwikkeling van de plant. Dit helpt de plant om meer water en voedingsstoffen op te nemen, vooral tijdens droge periodes of wanneer de bodem minder vruchtbaar is. Een goed ontwikkeld wortelstelsel zorgt voor een gezonde plant.</a:t>
            </a:r>
          </a:p>
          <a:p>
            <a:pPr marL="342900" indent="-342900">
              <a:buFont typeface="Wingdings" panose="05000000000000000000" pitchFamily="2" charset="2"/>
              <a:buChar char="Ø"/>
            </a:pPr>
            <a:endParaRPr lang="nl-NL" dirty="0"/>
          </a:p>
          <a:p>
            <a:pPr marL="342900" indent="-342900">
              <a:buFont typeface="Wingdings" panose="05000000000000000000" pitchFamily="2" charset="2"/>
              <a:buChar char="Ø"/>
            </a:pPr>
            <a:r>
              <a:rPr lang="nl-NL" b="1" dirty="0"/>
              <a:t>Verhogen van de efficiëntie van meststoffen</a:t>
            </a:r>
            <a:r>
              <a:rPr lang="nl-NL" dirty="0"/>
              <a:t>:</a:t>
            </a:r>
            <a:br>
              <a:rPr lang="nl-NL" dirty="0"/>
            </a:br>
            <a:r>
              <a:rPr lang="nl-NL" dirty="0"/>
              <a:t>Micro-organismen helpen de plant beter gebruik te maken van de aanwezige meststoffen in de bodem. Ze breken stoffen af die voor de plant moeilijk opneembaar zijn, zodat de plant de voedingsstoffen gemakkelijker kan absorberen. Dit maakt de meststoffen efficiënter en vermindert de hoeveelheid die nodig is.</a:t>
            </a:r>
          </a:p>
          <a:p>
            <a:pPr indent="0">
              <a:buNone/>
              <a:defRPr/>
            </a:pPr>
            <a:endParaRPr lang="nl-NL" dirty="0"/>
          </a:p>
        </p:txBody>
      </p:sp>
    </p:spTree>
    <p:extLst>
      <p:ext uri="{BB962C8B-B14F-4D97-AF65-F5344CB8AC3E}">
        <p14:creationId xmlns:p14="http://schemas.microsoft.com/office/powerpoint/2010/main" val="32847737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31287" y="773042"/>
            <a:ext cx="5741582" cy="553998"/>
          </a:xfrm>
          <a:prstGeom prst="rect">
            <a:avLst/>
          </a:prstGeom>
          <a:noFill/>
        </p:spPr>
        <p:txBody>
          <a:bodyPr wrap="square" rtlCol="0">
            <a:spAutoFit/>
          </a:bodyPr>
          <a:lstStyle/>
          <a:p>
            <a:r>
              <a:rPr lang="nl-NL" sz="30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936398" y="2009023"/>
            <a:ext cx="6962348" cy="3416320"/>
          </a:xfrm>
          <a:prstGeom prst="rect">
            <a:avLst/>
          </a:prstGeom>
          <a:noFill/>
        </p:spPr>
        <p:txBody>
          <a:bodyPr wrap="square" rtlCol="0">
            <a:spAutoFit/>
          </a:bodyPr>
          <a:lstStyle/>
          <a:p>
            <a:pPr marL="214313" indent="-214313">
              <a:buFont typeface="Arial" panose="020B0604020202020204" pitchFamily="34" charset="0"/>
              <a:buChar char="•"/>
            </a:pPr>
            <a:r>
              <a:rPr lang="nl-NL" sz="2400" dirty="0">
                <a:solidFill>
                  <a:srgbClr val="1E201F"/>
                </a:solidFill>
              </a:rPr>
              <a:t>Les 1: Insecten en hormonen</a:t>
            </a:r>
          </a:p>
          <a:p>
            <a:pPr marL="214313" indent="-214313">
              <a:buFont typeface="Arial" panose="020B0604020202020204" pitchFamily="34" charset="0"/>
              <a:buChar char="•"/>
            </a:pPr>
            <a:r>
              <a:rPr lang="nl-NL" sz="2400" dirty="0">
                <a:solidFill>
                  <a:srgbClr val="1E201F"/>
                </a:solidFill>
              </a:rPr>
              <a:t>Les 2: Schimmels</a:t>
            </a:r>
          </a:p>
          <a:p>
            <a:pPr marL="214313" indent="-214313">
              <a:buFont typeface="Arial" panose="020B0604020202020204" pitchFamily="34" charset="0"/>
              <a:buChar char="•"/>
            </a:pPr>
            <a:r>
              <a:rPr lang="nl-NL" sz="2400" dirty="0">
                <a:solidFill>
                  <a:srgbClr val="1E201F"/>
                </a:solidFill>
              </a:rPr>
              <a:t>Les 3: Virussen</a:t>
            </a:r>
          </a:p>
          <a:p>
            <a:pPr marL="214313" indent="-214313">
              <a:buFont typeface="Arial" panose="020B0604020202020204" pitchFamily="34" charset="0"/>
              <a:buChar char="•"/>
            </a:pPr>
            <a:r>
              <a:rPr lang="nl-NL" sz="2400" dirty="0">
                <a:solidFill>
                  <a:srgbClr val="1E201F"/>
                </a:solidFill>
              </a:rPr>
              <a:t>Les 4: Bacterie</a:t>
            </a:r>
          </a:p>
          <a:p>
            <a:pPr marL="214313" indent="-214313">
              <a:buFont typeface="Arial" panose="020B0604020202020204" pitchFamily="34" charset="0"/>
              <a:buChar char="•"/>
            </a:pPr>
            <a:r>
              <a:rPr lang="nl-NL" sz="2400" dirty="0">
                <a:solidFill>
                  <a:srgbClr val="1E201F"/>
                </a:solidFill>
              </a:rPr>
              <a:t>Les 5: Plantweerbaarheid</a:t>
            </a:r>
          </a:p>
          <a:p>
            <a:pPr marL="214313" indent="-214313">
              <a:buFont typeface="Arial" panose="020B0604020202020204" pitchFamily="34" charset="0"/>
              <a:buChar char="•"/>
            </a:pPr>
            <a:r>
              <a:rPr lang="nl-NL" sz="2400" dirty="0">
                <a:solidFill>
                  <a:srgbClr val="1E201F"/>
                </a:solidFill>
              </a:rPr>
              <a:t>Les 6: Biostimulanten</a:t>
            </a:r>
          </a:p>
          <a:p>
            <a:pPr marL="214313" indent="-214313">
              <a:buFont typeface="Arial" panose="020B0604020202020204" pitchFamily="34" charset="0"/>
              <a:buChar char="•"/>
            </a:pPr>
            <a:r>
              <a:rPr lang="nl-NL" sz="2400" dirty="0">
                <a:solidFill>
                  <a:srgbClr val="1E201F"/>
                </a:solidFill>
              </a:rPr>
              <a:t>Les 7: Herhaling</a:t>
            </a:r>
          </a:p>
          <a:p>
            <a:pPr marL="214313" indent="-214313">
              <a:buFont typeface="Arial" panose="020B0604020202020204" pitchFamily="34" charset="0"/>
              <a:buChar char="•"/>
            </a:pPr>
            <a:r>
              <a:rPr lang="nl-NL" sz="2400" dirty="0">
                <a:solidFill>
                  <a:srgbClr val="1E201F"/>
                </a:solidFill>
              </a:rPr>
              <a:t>Kerstvakantie</a:t>
            </a:r>
          </a:p>
          <a:p>
            <a:pPr marL="214313" indent="-214313">
              <a:buFont typeface="Arial" panose="020B0604020202020204" pitchFamily="34" charset="0"/>
              <a:buChar char="•"/>
            </a:pPr>
            <a:r>
              <a:rPr lang="nl-NL" sz="2400" dirty="0">
                <a:solidFill>
                  <a:srgbClr val="1E201F"/>
                </a:solidFill>
              </a:rPr>
              <a:t>Les 8: Toets</a:t>
            </a:r>
          </a:p>
        </p:txBody>
      </p:sp>
      <p:pic>
        <p:nvPicPr>
          <p:cNvPr id="2" name="Afbeelding 1">
            <a:extLst>
              <a:ext uri="{FF2B5EF4-FFF2-40B4-BE49-F238E27FC236}">
                <a16:creationId xmlns:a16="http://schemas.microsoft.com/office/drawing/2014/main" id="{7090F0AB-3877-490C-9DB3-C9E28FC060F0}"/>
              </a:ext>
            </a:extLst>
          </p:cNvPr>
          <p:cNvPicPr>
            <a:picLocks noChangeAspect="1"/>
          </p:cNvPicPr>
          <p:nvPr/>
        </p:nvPicPr>
        <p:blipFill>
          <a:blip r:embed="rId2"/>
          <a:stretch>
            <a:fillRect/>
          </a:stretch>
        </p:blipFill>
        <p:spPr>
          <a:xfrm>
            <a:off x="6560394" y="4725144"/>
            <a:ext cx="2847975" cy="1600200"/>
          </a:xfrm>
          <a:prstGeom prst="rect">
            <a:avLst/>
          </a:prstGeom>
        </p:spPr>
      </p:pic>
    </p:spTree>
    <p:extLst>
      <p:ext uri="{BB962C8B-B14F-4D97-AF65-F5344CB8AC3E}">
        <p14:creationId xmlns:p14="http://schemas.microsoft.com/office/powerpoint/2010/main" val="2852106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9822456" cy="996950"/>
          </a:xfrm>
        </p:spPr>
        <p:txBody>
          <a:bodyPr>
            <a:normAutofit fontScale="90000"/>
          </a:bodyPr>
          <a:lstStyle/>
          <a:p>
            <a:r>
              <a:rPr lang="nl-NL" b="1" dirty="0"/>
              <a:t>Waarom zijn micro-organismen belangrijk als </a:t>
            </a:r>
            <a:r>
              <a:rPr lang="nl-NL" b="1" dirty="0" err="1"/>
              <a:t>biostimulant</a:t>
            </a:r>
            <a:r>
              <a:rPr lang="nl-NL" b="1" dirty="0"/>
              <a:t>?</a:t>
            </a:r>
            <a:br>
              <a:rPr 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94744" y="1971836"/>
            <a:ext cx="8034296" cy="4738260"/>
          </a:xfrm>
        </p:spPr>
        <p:txBody>
          <a:bodyPr>
            <a:normAutofit/>
          </a:bodyPr>
          <a:lstStyle/>
          <a:p>
            <a:pPr marL="342900" indent="-342900">
              <a:buFont typeface="Wingdings" panose="05000000000000000000" pitchFamily="2" charset="2"/>
              <a:buChar char="Ø"/>
            </a:pPr>
            <a:r>
              <a:rPr lang="nl-NL" b="1" dirty="0"/>
              <a:t>Duurzaam en natuurlijk</a:t>
            </a:r>
            <a:r>
              <a:rPr lang="nl-NL" dirty="0"/>
              <a:t>: </a:t>
            </a:r>
            <a:br>
              <a:rPr lang="nl-NL" dirty="0"/>
            </a:br>
            <a:r>
              <a:rPr lang="nl-NL" dirty="0"/>
              <a:t>Micro-organismen zijn natuurlijke organismen die helpen om de bodem op een duurzame manier te verbeteren. Ze hebben geen schadelijke effecten op het milieu en dragen bij aan het behoud van de biodiversiteit in de bodem.</a:t>
            </a:r>
          </a:p>
          <a:p>
            <a:pPr marL="342900" indent="-342900">
              <a:buFont typeface="Wingdings" panose="05000000000000000000" pitchFamily="2" charset="2"/>
              <a:buChar char="Ø"/>
            </a:pPr>
            <a:endParaRPr lang="nl-NL" dirty="0"/>
          </a:p>
          <a:p>
            <a:pPr marL="342900" indent="-342900">
              <a:buFont typeface="Wingdings" panose="05000000000000000000" pitchFamily="2" charset="2"/>
              <a:buChar char="Ø"/>
            </a:pPr>
            <a:r>
              <a:rPr lang="nl-NL" b="1" dirty="0"/>
              <a:t>Versterken de plantgezondheid</a:t>
            </a:r>
            <a:r>
              <a:rPr lang="nl-NL" dirty="0"/>
              <a:t>: </a:t>
            </a:r>
            <a:br>
              <a:rPr lang="nl-NL" dirty="0"/>
            </a:br>
            <a:r>
              <a:rPr lang="nl-NL" dirty="0"/>
              <a:t>Door de werking van micro-organismen in de bodem krijgt de plant meer steun in de vorm van voeding, bescherming tegen ziekten en betere wortelontwikkeling.</a:t>
            </a:r>
          </a:p>
          <a:p>
            <a:pPr indent="0">
              <a:buNone/>
              <a:defRPr/>
            </a:pPr>
            <a:endParaRPr lang="nl-NL" dirty="0"/>
          </a:p>
        </p:txBody>
      </p:sp>
      <p:pic>
        <p:nvPicPr>
          <p:cNvPr id="3" name="Afbeelding 2">
            <a:extLst>
              <a:ext uri="{FF2B5EF4-FFF2-40B4-BE49-F238E27FC236}">
                <a16:creationId xmlns:a16="http://schemas.microsoft.com/office/drawing/2014/main" id="{3B9415AB-49AF-8AFC-2197-BBB47BFB410C}"/>
              </a:ext>
            </a:extLst>
          </p:cNvPr>
          <p:cNvPicPr>
            <a:picLocks noChangeAspect="1"/>
          </p:cNvPicPr>
          <p:nvPr/>
        </p:nvPicPr>
        <p:blipFill>
          <a:blip r:embed="rId3"/>
          <a:stretch>
            <a:fillRect/>
          </a:stretch>
        </p:blipFill>
        <p:spPr>
          <a:xfrm>
            <a:off x="8954409" y="4088650"/>
            <a:ext cx="3038895" cy="2360795"/>
          </a:xfrm>
          <a:prstGeom prst="rect">
            <a:avLst/>
          </a:prstGeom>
        </p:spPr>
      </p:pic>
    </p:spTree>
    <p:extLst>
      <p:ext uri="{BB962C8B-B14F-4D97-AF65-F5344CB8AC3E}">
        <p14:creationId xmlns:p14="http://schemas.microsoft.com/office/powerpoint/2010/main" val="19916062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2FD96-3B0C-9DC6-ADDA-DEAF3F5171E9}"/>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E5B75B3A-FC63-FD16-7EFE-34F7E93E1829}"/>
              </a:ext>
            </a:extLst>
          </p:cNvPr>
          <p:cNvSpPr>
            <a:spLocks noGrp="1" noChangeArrowheads="1"/>
          </p:cNvSpPr>
          <p:nvPr>
            <p:ph type="title"/>
          </p:nvPr>
        </p:nvSpPr>
        <p:spPr>
          <a:xfrm>
            <a:off x="1079224" y="592001"/>
            <a:ext cx="9822456" cy="996950"/>
          </a:xfrm>
        </p:spPr>
        <p:txBody>
          <a:bodyPr>
            <a:normAutofit fontScale="90000"/>
          </a:bodyPr>
          <a:lstStyle/>
          <a:p>
            <a:r>
              <a:rPr lang="nl-NL" b="1" dirty="0"/>
              <a:t>Waarom zijn micro-organismen belangrijk als </a:t>
            </a:r>
            <a:r>
              <a:rPr lang="nl-NL" b="1" dirty="0" err="1"/>
              <a:t>biostimulant</a:t>
            </a:r>
            <a:r>
              <a:rPr lang="nl-NL" b="1" dirty="0"/>
              <a:t>?</a:t>
            </a:r>
            <a:br>
              <a:rPr lang="nl-NL" b="1" dirty="0"/>
            </a:br>
            <a:endParaRPr lang="nl-NL" altLang="nl-NL" b="1" dirty="0"/>
          </a:p>
        </p:txBody>
      </p:sp>
      <p:sp>
        <p:nvSpPr>
          <p:cNvPr id="7171" name="Tijdelijke aanduiding voor inhoud 2">
            <a:extLst>
              <a:ext uri="{FF2B5EF4-FFF2-40B4-BE49-F238E27FC236}">
                <a16:creationId xmlns:a16="http://schemas.microsoft.com/office/drawing/2014/main" id="{466DD9D3-BA00-2046-EEDC-0673759F7691}"/>
              </a:ext>
            </a:extLst>
          </p:cNvPr>
          <p:cNvSpPr>
            <a:spLocks noGrp="1" noChangeArrowheads="1"/>
          </p:cNvSpPr>
          <p:nvPr>
            <p:ph idx="1"/>
          </p:nvPr>
        </p:nvSpPr>
        <p:spPr>
          <a:xfrm>
            <a:off x="1079224" y="1910876"/>
            <a:ext cx="8654056" cy="4738260"/>
          </a:xfrm>
        </p:spPr>
        <p:txBody>
          <a:bodyPr>
            <a:normAutofit/>
          </a:bodyPr>
          <a:lstStyle/>
          <a:p>
            <a:pPr marL="342900" indent="-342900">
              <a:buFont typeface="Wingdings" panose="05000000000000000000" pitchFamily="2" charset="2"/>
              <a:buChar char="Ø"/>
            </a:pPr>
            <a:r>
              <a:rPr lang="nl-NL" b="1" dirty="0"/>
              <a:t>Verbeteren van de bodemstructuur</a:t>
            </a:r>
            <a:r>
              <a:rPr lang="nl-NL" dirty="0"/>
              <a:t>: </a:t>
            </a:r>
            <a:br>
              <a:rPr lang="nl-NL" dirty="0"/>
            </a:br>
            <a:r>
              <a:rPr lang="nl-NL" dirty="0"/>
              <a:t>Micro-organismen helpen de structuur van de bodem te verbeteren, waardoor de bodem beter lucht, water en voedingsstoffen vasthoudt. Dit helpt bij het bevorderen van een gezonde plantengroei.</a:t>
            </a:r>
          </a:p>
          <a:p>
            <a:pPr marL="342900" indent="-342900">
              <a:buFont typeface="Wingdings" panose="05000000000000000000" pitchFamily="2" charset="2"/>
              <a:buChar char="Ø"/>
            </a:pPr>
            <a:endParaRPr lang="nl-NL" dirty="0"/>
          </a:p>
          <a:p>
            <a:pPr marL="342900" indent="-342900">
              <a:buFont typeface="Wingdings" panose="05000000000000000000" pitchFamily="2" charset="2"/>
              <a:buChar char="Ø"/>
            </a:pPr>
            <a:r>
              <a:rPr lang="nl-NL" b="1" dirty="0"/>
              <a:t>Verhogen van de opbrengst</a:t>
            </a:r>
            <a:r>
              <a:rPr lang="nl-NL" dirty="0"/>
              <a:t>: Door het versterken van de plantgezondheid, het verbeteren van de bodem en het verhogen van de efficiëntie van meststoffen, kunnen micro-organismen leiden tot een hogere opbrengst van gewassen.</a:t>
            </a:r>
          </a:p>
          <a:p>
            <a:pPr indent="0">
              <a:buNone/>
              <a:defRPr/>
            </a:pPr>
            <a:endParaRPr lang="nl-NL" dirty="0"/>
          </a:p>
        </p:txBody>
      </p:sp>
    </p:spTree>
    <p:extLst>
      <p:ext uri="{BB962C8B-B14F-4D97-AF65-F5344CB8AC3E}">
        <p14:creationId xmlns:p14="http://schemas.microsoft.com/office/powerpoint/2010/main" val="25149743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4AECE-D225-DB0D-15DB-EE8377C6BCF3}"/>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FF6AADD3-08A2-D36B-C1DE-1C3D8A4588CB}"/>
              </a:ext>
            </a:extLst>
          </p:cNvPr>
          <p:cNvSpPr>
            <a:spLocks noGrp="1" noChangeArrowheads="1"/>
          </p:cNvSpPr>
          <p:nvPr>
            <p:ph type="title"/>
          </p:nvPr>
        </p:nvSpPr>
        <p:spPr>
          <a:xfrm>
            <a:off x="1079224" y="592001"/>
            <a:ext cx="10360936" cy="996950"/>
          </a:xfrm>
        </p:spPr>
        <p:txBody>
          <a:bodyPr>
            <a:normAutofit fontScale="90000"/>
          </a:bodyPr>
          <a:lstStyle/>
          <a:p>
            <a:r>
              <a:rPr lang="nl-NL" b="1" dirty="0"/>
              <a:t>Hoe worden micro-organismen toegepast?</a:t>
            </a:r>
            <a:br>
              <a:rPr lang="nl-NL" b="1" dirty="0"/>
            </a:br>
            <a:endParaRPr lang="nl-NL" altLang="nl-NL" b="1" dirty="0"/>
          </a:p>
        </p:txBody>
      </p:sp>
      <p:sp>
        <p:nvSpPr>
          <p:cNvPr id="7171" name="Tijdelijke aanduiding voor inhoud 2">
            <a:extLst>
              <a:ext uri="{FF2B5EF4-FFF2-40B4-BE49-F238E27FC236}">
                <a16:creationId xmlns:a16="http://schemas.microsoft.com/office/drawing/2014/main" id="{C97E8312-B671-F821-A0C8-4380EC7E1926}"/>
              </a:ext>
            </a:extLst>
          </p:cNvPr>
          <p:cNvSpPr>
            <a:spLocks noGrp="1" noChangeArrowheads="1"/>
          </p:cNvSpPr>
          <p:nvPr>
            <p:ph idx="1"/>
          </p:nvPr>
        </p:nvSpPr>
        <p:spPr>
          <a:xfrm>
            <a:off x="1079224" y="1910876"/>
            <a:ext cx="7881896" cy="4738260"/>
          </a:xfrm>
        </p:spPr>
        <p:txBody>
          <a:bodyPr>
            <a:normAutofit/>
          </a:bodyPr>
          <a:lstStyle/>
          <a:p>
            <a:pPr indent="0">
              <a:buNone/>
            </a:pPr>
            <a:r>
              <a:rPr lang="nl-NL" dirty="0"/>
              <a:t>Micro-organismen kunnen op verschillende manieren in de tuinbouw en boomteelt worden toegepast. </a:t>
            </a:r>
          </a:p>
          <a:p>
            <a:pPr indent="0">
              <a:buNone/>
            </a:pPr>
            <a:r>
              <a:rPr lang="nl-NL" dirty="0"/>
              <a:t>Ze worden vaak toegevoegd aan de bodem als vloeibare producten, poeders of korrels. </a:t>
            </a:r>
          </a:p>
          <a:p>
            <a:pPr indent="0">
              <a:buNone/>
            </a:pPr>
            <a:endParaRPr lang="nl-NL" dirty="0"/>
          </a:p>
          <a:p>
            <a:pPr indent="0">
              <a:buNone/>
            </a:pPr>
            <a:r>
              <a:rPr lang="nl-NL" dirty="0"/>
              <a:t>Soms worden ze ook door middel van bladbespuiting toegepast om de plant direct te ondersteunen.</a:t>
            </a:r>
          </a:p>
          <a:p>
            <a:pPr indent="0">
              <a:buNone/>
              <a:defRPr/>
            </a:pPr>
            <a:endParaRPr lang="nl-NL" dirty="0"/>
          </a:p>
        </p:txBody>
      </p:sp>
      <p:pic>
        <p:nvPicPr>
          <p:cNvPr id="3" name="Afbeelding 2">
            <a:extLst>
              <a:ext uri="{FF2B5EF4-FFF2-40B4-BE49-F238E27FC236}">
                <a16:creationId xmlns:a16="http://schemas.microsoft.com/office/drawing/2014/main" id="{77A98B9D-9C0C-2C80-5A86-4C3A635D74BF}"/>
              </a:ext>
            </a:extLst>
          </p:cNvPr>
          <p:cNvPicPr>
            <a:picLocks noChangeAspect="1"/>
          </p:cNvPicPr>
          <p:nvPr/>
        </p:nvPicPr>
        <p:blipFill>
          <a:blip r:embed="rId3"/>
          <a:stretch>
            <a:fillRect/>
          </a:stretch>
        </p:blipFill>
        <p:spPr>
          <a:xfrm>
            <a:off x="8837572" y="4003040"/>
            <a:ext cx="3194541" cy="2773796"/>
          </a:xfrm>
          <a:prstGeom prst="rect">
            <a:avLst/>
          </a:prstGeom>
        </p:spPr>
      </p:pic>
    </p:spTree>
    <p:extLst>
      <p:ext uri="{BB962C8B-B14F-4D97-AF65-F5344CB8AC3E}">
        <p14:creationId xmlns:p14="http://schemas.microsoft.com/office/powerpoint/2010/main" val="33753126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93D56-6FF9-1AE0-DB1D-0F35BFA4FFBA}"/>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D9EFFB1E-2FD1-4FFC-0F3F-507133D46BDE}"/>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Toelating micro-organisme als </a:t>
            </a:r>
            <a:r>
              <a:rPr lang="nl-NL" altLang="nl-NL" b="1" dirty="0" err="1"/>
              <a:t>biostimulant</a:t>
            </a:r>
            <a:endParaRPr lang="nl-NL" altLang="nl-NL" b="1" dirty="0"/>
          </a:p>
        </p:txBody>
      </p:sp>
      <p:sp>
        <p:nvSpPr>
          <p:cNvPr id="7171" name="Tijdelijke aanduiding voor inhoud 2">
            <a:extLst>
              <a:ext uri="{FF2B5EF4-FFF2-40B4-BE49-F238E27FC236}">
                <a16:creationId xmlns:a16="http://schemas.microsoft.com/office/drawing/2014/main" id="{3B5CDDA2-1588-C0CB-711B-A8CA251CA0D7}"/>
              </a:ext>
            </a:extLst>
          </p:cNvPr>
          <p:cNvSpPr>
            <a:spLocks noGrp="1" noChangeArrowheads="1"/>
          </p:cNvSpPr>
          <p:nvPr>
            <p:ph idx="1"/>
          </p:nvPr>
        </p:nvSpPr>
        <p:spPr>
          <a:xfrm>
            <a:off x="1079224" y="1910876"/>
            <a:ext cx="7886700" cy="4738260"/>
          </a:xfrm>
        </p:spPr>
        <p:txBody>
          <a:bodyPr>
            <a:normAutofit/>
          </a:bodyPr>
          <a:lstStyle/>
          <a:p>
            <a:pPr indent="0">
              <a:buNone/>
              <a:defRPr/>
            </a:pPr>
            <a:r>
              <a:rPr lang="nl-NL" dirty="0"/>
              <a:t>In Nederland, net als in de rest van de Europese Unie, moeten micro-organismen die als </a:t>
            </a:r>
            <a:r>
              <a:rPr lang="nl-NL" dirty="0" err="1"/>
              <a:t>biostimulant</a:t>
            </a:r>
            <a:r>
              <a:rPr lang="nl-NL" dirty="0"/>
              <a:t> op de markt worden gebracht, voldoen aan strikte wetgeving en goedkeuringen. </a:t>
            </a:r>
          </a:p>
          <a:p>
            <a:pPr indent="0">
              <a:buNone/>
              <a:defRPr/>
            </a:pPr>
            <a:endParaRPr lang="nl-NL" dirty="0"/>
          </a:p>
          <a:p>
            <a:pPr indent="0">
              <a:buNone/>
              <a:defRPr/>
            </a:pPr>
            <a:r>
              <a:rPr lang="nl-NL" dirty="0"/>
              <a:t>De Europese Unie heeft een lijst van toegelaten stoffen en micro-organismen voor gebruik als biostimulanten.</a:t>
            </a:r>
          </a:p>
        </p:txBody>
      </p:sp>
      <p:pic>
        <p:nvPicPr>
          <p:cNvPr id="3" name="Afbeelding 2">
            <a:extLst>
              <a:ext uri="{FF2B5EF4-FFF2-40B4-BE49-F238E27FC236}">
                <a16:creationId xmlns:a16="http://schemas.microsoft.com/office/drawing/2014/main" id="{C875E05A-64D5-C4B1-E564-D17D56C031D4}"/>
              </a:ext>
            </a:extLst>
          </p:cNvPr>
          <p:cNvPicPr>
            <a:picLocks noChangeAspect="1"/>
          </p:cNvPicPr>
          <p:nvPr/>
        </p:nvPicPr>
        <p:blipFill>
          <a:blip r:embed="rId3"/>
          <a:stretch>
            <a:fillRect/>
          </a:stretch>
        </p:blipFill>
        <p:spPr>
          <a:xfrm>
            <a:off x="9662110" y="3822544"/>
            <a:ext cx="1930499" cy="3035456"/>
          </a:xfrm>
          <a:prstGeom prst="rect">
            <a:avLst/>
          </a:prstGeom>
        </p:spPr>
      </p:pic>
    </p:spTree>
    <p:extLst>
      <p:ext uri="{BB962C8B-B14F-4D97-AF65-F5344CB8AC3E}">
        <p14:creationId xmlns:p14="http://schemas.microsoft.com/office/powerpoint/2010/main" val="40894980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Toegelaten micro-organisme als </a:t>
            </a:r>
            <a:r>
              <a:rPr lang="nl-NL" altLang="nl-NL" b="1" dirty="0" err="1"/>
              <a:t>biostimulant</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10776" cy="4738260"/>
          </a:xfrm>
        </p:spPr>
        <p:txBody>
          <a:bodyPr>
            <a:normAutofit/>
          </a:bodyPr>
          <a:lstStyle/>
          <a:p>
            <a:pPr indent="0">
              <a:buNone/>
              <a:defRPr/>
            </a:pPr>
            <a:r>
              <a:rPr lang="nl-NL" dirty="0"/>
              <a:t>De EU heeft bepaald dat vooralsnog alleen microbiële biostimulanten die bestaan uit één van de volgende micro-organismen in aanmerking komen voor een CE-markering: </a:t>
            </a:r>
          </a:p>
          <a:p>
            <a:pPr indent="0">
              <a:buNone/>
              <a:defRPr/>
            </a:pPr>
            <a:endParaRPr lang="nl-NL" dirty="0"/>
          </a:p>
          <a:p>
            <a:pPr marL="342900" indent="-342900">
              <a:buFont typeface="Wingdings" panose="05000000000000000000" pitchFamily="2" charset="2"/>
              <a:buChar char="Ø"/>
              <a:defRPr/>
            </a:pPr>
            <a:r>
              <a:rPr lang="nl-NL" dirty="0" err="1"/>
              <a:t>Azotobacter</a:t>
            </a:r>
            <a:r>
              <a:rPr lang="nl-NL" dirty="0"/>
              <a:t> </a:t>
            </a:r>
            <a:r>
              <a:rPr lang="nl-NL" dirty="0" err="1"/>
              <a:t>spp</a:t>
            </a:r>
            <a:r>
              <a:rPr lang="nl-NL" dirty="0"/>
              <a:t>., </a:t>
            </a:r>
          </a:p>
          <a:p>
            <a:pPr marL="342900" indent="-342900">
              <a:buFont typeface="Wingdings" panose="05000000000000000000" pitchFamily="2" charset="2"/>
              <a:buChar char="Ø"/>
              <a:defRPr/>
            </a:pPr>
            <a:r>
              <a:rPr lang="nl-NL" dirty="0" err="1"/>
              <a:t>Rhizobium</a:t>
            </a:r>
            <a:r>
              <a:rPr lang="nl-NL" dirty="0"/>
              <a:t> </a:t>
            </a:r>
            <a:r>
              <a:rPr lang="nl-NL" dirty="0" err="1"/>
              <a:t>spp</a:t>
            </a:r>
            <a:r>
              <a:rPr lang="nl-NL" dirty="0"/>
              <a:t>. </a:t>
            </a:r>
          </a:p>
          <a:p>
            <a:pPr marL="342900" indent="-342900">
              <a:buFont typeface="Wingdings" panose="05000000000000000000" pitchFamily="2" charset="2"/>
              <a:buChar char="Ø"/>
              <a:defRPr/>
            </a:pPr>
            <a:r>
              <a:rPr lang="nl-NL" dirty="0" err="1"/>
              <a:t>Azospirillum</a:t>
            </a:r>
            <a:r>
              <a:rPr lang="nl-NL" dirty="0"/>
              <a:t> </a:t>
            </a:r>
            <a:r>
              <a:rPr lang="nl-NL" dirty="0" err="1"/>
              <a:t>spp</a:t>
            </a:r>
            <a:endParaRPr lang="nl-NL" dirty="0"/>
          </a:p>
          <a:p>
            <a:pPr marL="342900" indent="-342900">
              <a:buFont typeface="Wingdings" panose="05000000000000000000" pitchFamily="2" charset="2"/>
              <a:buChar char="Ø"/>
              <a:defRPr/>
            </a:pPr>
            <a:r>
              <a:rPr lang="nl-NL" dirty="0"/>
              <a:t>Mycorrhizal fungi, </a:t>
            </a:r>
          </a:p>
          <a:p>
            <a:pPr marL="342900" indent="-342900">
              <a:buFont typeface="Wingdings" panose="05000000000000000000" pitchFamily="2" charset="2"/>
              <a:buChar char="Ø"/>
              <a:defRPr/>
            </a:pPr>
            <a:endParaRPr lang="nl-NL" dirty="0"/>
          </a:p>
          <a:p>
            <a:pPr marL="342900" indent="-342900">
              <a:buFont typeface="Wingdings" panose="05000000000000000000" pitchFamily="2" charset="2"/>
              <a:buChar char="Ø"/>
              <a:defRPr/>
            </a:pPr>
            <a:endParaRPr lang="nl-NL" dirty="0"/>
          </a:p>
        </p:txBody>
      </p:sp>
    </p:spTree>
    <p:extLst>
      <p:ext uri="{BB962C8B-B14F-4D97-AF65-F5344CB8AC3E}">
        <p14:creationId xmlns:p14="http://schemas.microsoft.com/office/powerpoint/2010/main" val="21648019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fade">
                                      <p:cBhvr>
                                        <p:cTn id="28" dur="1000"/>
                                        <p:tgtEl>
                                          <p:spTgt spid="7171">
                                            <p:txEl>
                                              <p:pRg st="5" end="5"/>
                                            </p:txEl>
                                          </p:spTgt>
                                        </p:tgtEl>
                                      </p:cBhvr>
                                    </p:animEffect>
                                    <p:anim calcmode="lin" valueType="num">
                                      <p:cBhvr>
                                        <p:cTn id="2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12043-340E-60A1-1D92-B6F390D6E7F3}"/>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95AA4727-89CE-B873-3D8A-4CB15222D269}"/>
              </a:ext>
            </a:extLst>
          </p:cNvPr>
          <p:cNvSpPr>
            <a:spLocks noGrp="1" noChangeArrowheads="1"/>
          </p:cNvSpPr>
          <p:nvPr>
            <p:ph type="title"/>
          </p:nvPr>
        </p:nvSpPr>
        <p:spPr>
          <a:xfrm>
            <a:off x="1079224" y="592001"/>
            <a:ext cx="10604776" cy="996950"/>
          </a:xfrm>
        </p:spPr>
        <p:txBody>
          <a:bodyPr>
            <a:normAutofit fontScale="90000"/>
          </a:bodyPr>
          <a:lstStyle/>
          <a:p>
            <a:pPr eaLnBrk="1" hangingPunct="1"/>
            <a:r>
              <a:rPr lang="nl-NL" altLang="nl-NL" b="1" dirty="0"/>
              <a:t>Wat is het verschil tussen plantversterkers en </a:t>
            </a:r>
            <a:r>
              <a:rPr lang="nl-NL" altLang="nl-NL" b="1" dirty="0" err="1"/>
              <a:t>biostimulatoren</a:t>
            </a:r>
            <a:endParaRPr lang="nl-NL" altLang="nl-NL" b="1" dirty="0"/>
          </a:p>
        </p:txBody>
      </p:sp>
      <p:sp>
        <p:nvSpPr>
          <p:cNvPr id="7171" name="Tijdelijke aanduiding voor inhoud 2">
            <a:extLst>
              <a:ext uri="{FF2B5EF4-FFF2-40B4-BE49-F238E27FC236}">
                <a16:creationId xmlns:a16="http://schemas.microsoft.com/office/drawing/2014/main" id="{E595EA6E-8186-A922-200F-93A7B8ACC81A}"/>
              </a:ext>
            </a:extLst>
          </p:cNvPr>
          <p:cNvSpPr>
            <a:spLocks noGrp="1" noChangeArrowheads="1"/>
          </p:cNvSpPr>
          <p:nvPr>
            <p:ph idx="1"/>
          </p:nvPr>
        </p:nvSpPr>
        <p:spPr>
          <a:xfrm>
            <a:off x="1079224" y="1910876"/>
            <a:ext cx="8948696" cy="4738260"/>
          </a:xfrm>
        </p:spPr>
        <p:txBody>
          <a:bodyPr>
            <a:normAutofit/>
          </a:bodyPr>
          <a:lstStyle/>
          <a:p>
            <a:pPr indent="0">
              <a:buNone/>
            </a:pPr>
            <a:r>
              <a:rPr lang="nl-NL" b="1" dirty="0" err="1"/>
              <a:t>Biostimulant</a:t>
            </a:r>
            <a:endParaRPr lang="nl-NL" b="1" dirty="0"/>
          </a:p>
          <a:p>
            <a:pPr indent="0">
              <a:buNone/>
            </a:pPr>
            <a:endParaRPr lang="nl-NL" b="1" dirty="0"/>
          </a:p>
          <a:p>
            <a:pPr marL="342900" indent="-342900">
              <a:buFont typeface="Wingdings" panose="05000000000000000000" pitchFamily="2" charset="2"/>
              <a:buChar char="Ø"/>
            </a:pPr>
            <a:r>
              <a:rPr lang="nl-NL" b="1" dirty="0"/>
              <a:t>Wat het doet:</a:t>
            </a:r>
            <a:br>
              <a:rPr lang="nl-NL" b="1" dirty="0"/>
            </a:br>
            <a:r>
              <a:rPr lang="nl-NL" dirty="0"/>
              <a:t>Het helpt de plant beter te groeien. Het zorgt ervoor dat de plant bijvoorbeeld beter water en voeding opneemt, of beter kan omgaan met hitte of droogte.</a:t>
            </a:r>
          </a:p>
          <a:p>
            <a:pPr marL="342900" indent="-342900">
              <a:buFont typeface="Wingdings" panose="05000000000000000000" pitchFamily="2" charset="2"/>
              <a:buChar char="Ø"/>
            </a:pPr>
            <a:endParaRPr lang="nl-NL" dirty="0"/>
          </a:p>
          <a:p>
            <a:pPr marL="342900" indent="-342900">
              <a:buFont typeface="Wingdings" panose="05000000000000000000" pitchFamily="2" charset="2"/>
              <a:buChar char="Ø"/>
            </a:pPr>
            <a:r>
              <a:rPr lang="nl-NL" b="1" dirty="0"/>
              <a:t>Hoe het werkt:</a:t>
            </a:r>
            <a:r>
              <a:rPr lang="nl-NL" dirty="0"/>
              <a:t> </a:t>
            </a:r>
            <a:br>
              <a:rPr lang="nl-NL" dirty="0"/>
            </a:br>
            <a:r>
              <a:rPr lang="nl-NL" dirty="0"/>
              <a:t>Het ondersteunt de plant van binnenuit, zodat deze sterker en gezonder wordt.</a:t>
            </a:r>
          </a:p>
          <a:p>
            <a:pPr indent="0">
              <a:buNone/>
              <a:defRPr/>
            </a:pPr>
            <a:endParaRPr lang="nl-NL" dirty="0"/>
          </a:p>
        </p:txBody>
      </p:sp>
    </p:spTree>
    <p:extLst>
      <p:ext uri="{BB962C8B-B14F-4D97-AF65-F5344CB8AC3E}">
        <p14:creationId xmlns:p14="http://schemas.microsoft.com/office/powerpoint/2010/main" val="27220201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F6FC9-CE59-CC71-27D4-47681827A64F}"/>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14C6542-16E4-E424-54CB-B4CBB59FAA9B}"/>
              </a:ext>
            </a:extLst>
          </p:cNvPr>
          <p:cNvSpPr>
            <a:spLocks noGrp="1" noChangeArrowheads="1"/>
          </p:cNvSpPr>
          <p:nvPr>
            <p:ph type="title"/>
          </p:nvPr>
        </p:nvSpPr>
        <p:spPr>
          <a:xfrm>
            <a:off x="1079224" y="592001"/>
            <a:ext cx="10442216" cy="996950"/>
          </a:xfrm>
        </p:spPr>
        <p:txBody>
          <a:bodyPr>
            <a:normAutofit fontScale="90000"/>
          </a:bodyPr>
          <a:lstStyle/>
          <a:p>
            <a:pPr eaLnBrk="1" hangingPunct="1"/>
            <a:r>
              <a:rPr lang="nl-NL" altLang="nl-NL" b="1" dirty="0"/>
              <a:t>Wat is het verschil tussen plantversterkers en </a:t>
            </a:r>
            <a:r>
              <a:rPr lang="nl-NL" altLang="nl-NL" b="1" dirty="0" err="1"/>
              <a:t>biostimulatoren</a:t>
            </a:r>
            <a:endParaRPr lang="nl-NL" altLang="nl-NL" b="1" dirty="0"/>
          </a:p>
        </p:txBody>
      </p:sp>
      <p:sp>
        <p:nvSpPr>
          <p:cNvPr id="7171" name="Tijdelijke aanduiding voor inhoud 2">
            <a:extLst>
              <a:ext uri="{FF2B5EF4-FFF2-40B4-BE49-F238E27FC236}">
                <a16:creationId xmlns:a16="http://schemas.microsoft.com/office/drawing/2014/main" id="{4467B53F-00A8-7A45-E625-89E386C69B88}"/>
              </a:ext>
            </a:extLst>
          </p:cNvPr>
          <p:cNvSpPr>
            <a:spLocks noGrp="1" noChangeArrowheads="1"/>
          </p:cNvSpPr>
          <p:nvPr>
            <p:ph idx="1"/>
          </p:nvPr>
        </p:nvSpPr>
        <p:spPr>
          <a:xfrm>
            <a:off x="1079224" y="1910876"/>
            <a:ext cx="6651494" cy="4738260"/>
          </a:xfrm>
        </p:spPr>
        <p:txBody>
          <a:bodyPr>
            <a:normAutofit/>
          </a:bodyPr>
          <a:lstStyle/>
          <a:p>
            <a:pPr indent="0">
              <a:buNone/>
            </a:pPr>
            <a:r>
              <a:rPr lang="nl-NL" b="1" dirty="0"/>
              <a:t>Plantversterker</a:t>
            </a:r>
          </a:p>
          <a:p>
            <a:pPr indent="0">
              <a:buNone/>
            </a:pPr>
            <a:endParaRPr lang="nl-NL" b="1" dirty="0"/>
          </a:p>
          <a:p>
            <a:pPr marL="342900" indent="-342900">
              <a:buFont typeface="Wingdings" panose="05000000000000000000" pitchFamily="2" charset="2"/>
              <a:buChar char="Ø"/>
            </a:pPr>
            <a:r>
              <a:rPr lang="nl-NL" b="1" dirty="0"/>
              <a:t>Wat het doet:</a:t>
            </a:r>
            <a:r>
              <a:rPr lang="nl-NL" dirty="0"/>
              <a:t> </a:t>
            </a:r>
            <a:br>
              <a:rPr lang="nl-NL" dirty="0"/>
            </a:br>
            <a:r>
              <a:rPr lang="nl-NL" dirty="0"/>
              <a:t>Het maakt de plant weerbaarder tegen ziekten en plagen (zoals schimmels of insecten).</a:t>
            </a:r>
          </a:p>
          <a:p>
            <a:pPr marL="342900" indent="-342900">
              <a:buFont typeface="Wingdings" panose="05000000000000000000" pitchFamily="2" charset="2"/>
              <a:buChar char="Ø"/>
            </a:pPr>
            <a:endParaRPr lang="nl-NL" dirty="0"/>
          </a:p>
          <a:p>
            <a:pPr marL="342900" indent="-342900">
              <a:buFont typeface="Wingdings" panose="05000000000000000000" pitchFamily="2" charset="2"/>
              <a:buChar char="Ø"/>
            </a:pPr>
            <a:r>
              <a:rPr lang="nl-NL" b="1" dirty="0"/>
              <a:t>Hoe het werkt:</a:t>
            </a:r>
            <a:r>
              <a:rPr lang="nl-NL" dirty="0"/>
              <a:t> </a:t>
            </a:r>
            <a:br>
              <a:rPr lang="nl-NL" dirty="0"/>
            </a:br>
            <a:r>
              <a:rPr lang="nl-NL" dirty="0"/>
              <a:t>Het geeft de plant een "boost", zodat die zichzelf beter kan beschermen.</a:t>
            </a:r>
          </a:p>
          <a:p>
            <a:pPr indent="0">
              <a:buNone/>
              <a:defRPr/>
            </a:pPr>
            <a:endParaRPr lang="nl-NL" dirty="0"/>
          </a:p>
        </p:txBody>
      </p:sp>
    </p:spTree>
    <p:extLst>
      <p:ext uri="{BB962C8B-B14F-4D97-AF65-F5344CB8AC3E}">
        <p14:creationId xmlns:p14="http://schemas.microsoft.com/office/powerpoint/2010/main" val="42175179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5AFBA-6955-F174-A969-882FED84889E}"/>
            </a:ext>
          </a:extLst>
        </p:cNvPr>
        <p:cNvGrpSpPr/>
        <p:nvPr/>
      </p:nvGrpSpPr>
      <p:grpSpPr>
        <a:xfrm>
          <a:off x="0" y="0"/>
          <a:ext cx="0" cy="0"/>
          <a:chOff x="0" y="0"/>
          <a:chExt cx="0" cy="0"/>
        </a:xfrm>
      </p:grpSpPr>
      <p:pic>
        <p:nvPicPr>
          <p:cNvPr id="3" name="Tijdelijke aanduiding voor inhoud 2">
            <a:extLst>
              <a:ext uri="{FF2B5EF4-FFF2-40B4-BE49-F238E27FC236}">
                <a16:creationId xmlns:a16="http://schemas.microsoft.com/office/drawing/2014/main" id="{8F0ADBCF-7551-17EB-2A54-FB73F6E8E952}"/>
              </a:ext>
            </a:extLst>
          </p:cNvPr>
          <p:cNvPicPr>
            <a:picLocks noGrp="1" noChangeAspect="1"/>
          </p:cNvPicPr>
          <p:nvPr>
            <p:ph idx="1"/>
          </p:nvPr>
        </p:nvPicPr>
        <p:blipFill>
          <a:blip r:embed="rId3"/>
          <a:stretch>
            <a:fillRect/>
          </a:stretch>
        </p:blipFill>
        <p:spPr>
          <a:xfrm>
            <a:off x="1079224" y="1850465"/>
            <a:ext cx="8736159" cy="4246562"/>
          </a:xfrm>
        </p:spPr>
      </p:pic>
      <p:sp>
        <p:nvSpPr>
          <p:cNvPr id="6" name="Rechthoek 5">
            <a:extLst>
              <a:ext uri="{FF2B5EF4-FFF2-40B4-BE49-F238E27FC236}">
                <a16:creationId xmlns:a16="http://schemas.microsoft.com/office/drawing/2014/main" id="{196ABF6F-D68B-3DEE-7E44-C36B8B0BA341}"/>
              </a:ext>
            </a:extLst>
          </p:cNvPr>
          <p:cNvSpPr/>
          <p:nvPr/>
        </p:nvSpPr>
        <p:spPr>
          <a:xfrm>
            <a:off x="3707026" y="3571102"/>
            <a:ext cx="2780271" cy="488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22" name="Titel 1">
            <a:extLst>
              <a:ext uri="{FF2B5EF4-FFF2-40B4-BE49-F238E27FC236}">
                <a16:creationId xmlns:a16="http://schemas.microsoft.com/office/drawing/2014/main" id="{9B14718E-E5B1-061F-2EEA-279F2F9BC0C5}"/>
              </a:ext>
            </a:extLst>
          </p:cNvPr>
          <p:cNvSpPr>
            <a:spLocks noGrp="1" noChangeArrowheads="1"/>
          </p:cNvSpPr>
          <p:nvPr>
            <p:ph type="title"/>
          </p:nvPr>
        </p:nvSpPr>
        <p:spPr>
          <a:xfrm>
            <a:off x="1079224" y="592001"/>
            <a:ext cx="11011176" cy="996950"/>
          </a:xfrm>
        </p:spPr>
        <p:txBody>
          <a:bodyPr>
            <a:normAutofit fontScale="90000"/>
          </a:bodyPr>
          <a:lstStyle/>
          <a:p>
            <a:pPr eaLnBrk="1" hangingPunct="1"/>
            <a:r>
              <a:rPr lang="nl-NL" altLang="nl-NL" b="1" dirty="0"/>
              <a:t>Wat is het verschil tussen plantversterkers en </a:t>
            </a:r>
            <a:r>
              <a:rPr lang="nl-NL" altLang="nl-NL" b="1" dirty="0" err="1"/>
              <a:t>biostimulatoren</a:t>
            </a:r>
            <a:endParaRPr lang="nl-NL" altLang="nl-NL" b="1" dirty="0"/>
          </a:p>
        </p:txBody>
      </p:sp>
      <p:sp>
        <p:nvSpPr>
          <p:cNvPr id="5" name="Tekstvak 4">
            <a:extLst>
              <a:ext uri="{FF2B5EF4-FFF2-40B4-BE49-F238E27FC236}">
                <a16:creationId xmlns:a16="http://schemas.microsoft.com/office/drawing/2014/main" id="{58DD5B40-E82C-A8DB-D40A-725C7F48A2B1}"/>
              </a:ext>
            </a:extLst>
          </p:cNvPr>
          <p:cNvSpPr txBox="1"/>
          <p:nvPr/>
        </p:nvSpPr>
        <p:spPr>
          <a:xfrm>
            <a:off x="3707024" y="3571102"/>
            <a:ext cx="2780271" cy="553998"/>
          </a:xfrm>
          <a:prstGeom prst="rect">
            <a:avLst/>
          </a:prstGeom>
          <a:noFill/>
        </p:spPr>
        <p:txBody>
          <a:bodyPr wrap="square" rtlCol="0">
            <a:spAutoFit/>
          </a:bodyPr>
          <a:lstStyle/>
          <a:p>
            <a:r>
              <a:rPr lang="nl-NL" sz="1500" dirty="0"/>
              <a:t>Helpt de natuurlijke processen in de plant beter te werken</a:t>
            </a:r>
          </a:p>
        </p:txBody>
      </p:sp>
    </p:spTree>
    <p:extLst>
      <p:ext uri="{BB962C8B-B14F-4D97-AF65-F5344CB8AC3E}">
        <p14:creationId xmlns:p14="http://schemas.microsoft.com/office/powerpoint/2010/main" val="180835285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E1025-6139-B87C-1BBB-C6B463188715}"/>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696B27BE-86E2-7788-C601-2BB9272E7A28}"/>
              </a:ext>
            </a:extLst>
          </p:cNvPr>
          <p:cNvSpPr>
            <a:spLocks noGrp="1" noChangeArrowheads="1"/>
          </p:cNvSpPr>
          <p:nvPr>
            <p:ph type="title"/>
          </p:nvPr>
        </p:nvSpPr>
        <p:spPr>
          <a:xfrm>
            <a:off x="1079224" y="592001"/>
            <a:ext cx="7886700" cy="996950"/>
          </a:xfrm>
        </p:spPr>
        <p:txBody>
          <a:bodyPr/>
          <a:lstStyle/>
          <a:p>
            <a:pPr eaLnBrk="1" hangingPunct="1"/>
            <a:r>
              <a:rPr lang="nl-NL" altLang="nl-NL" b="1" dirty="0"/>
              <a:t>Huiswerk</a:t>
            </a:r>
          </a:p>
        </p:txBody>
      </p:sp>
      <p:sp>
        <p:nvSpPr>
          <p:cNvPr id="7171" name="Tijdelijke aanduiding voor inhoud 2">
            <a:extLst>
              <a:ext uri="{FF2B5EF4-FFF2-40B4-BE49-F238E27FC236}">
                <a16:creationId xmlns:a16="http://schemas.microsoft.com/office/drawing/2014/main" id="{77ECA3D2-E174-7E3E-B8A0-E95CF9EE23C3}"/>
              </a:ext>
            </a:extLst>
          </p:cNvPr>
          <p:cNvSpPr>
            <a:spLocks noGrp="1" noChangeArrowheads="1"/>
          </p:cNvSpPr>
          <p:nvPr>
            <p:ph idx="1"/>
          </p:nvPr>
        </p:nvSpPr>
        <p:spPr>
          <a:xfrm>
            <a:off x="1079224" y="1910876"/>
            <a:ext cx="8542296" cy="4738260"/>
          </a:xfrm>
        </p:spPr>
        <p:txBody>
          <a:bodyPr>
            <a:normAutofit fontScale="92500" lnSpcReduction="20000"/>
          </a:bodyPr>
          <a:lstStyle/>
          <a:p>
            <a:pPr marL="457200" indent="-457200">
              <a:buFont typeface="+mj-lt"/>
              <a:buAutoNum type="arabicPeriod"/>
              <a:defRPr/>
            </a:pPr>
            <a:r>
              <a:rPr lang="nl-NL" dirty="0"/>
              <a:t>Wat zijn biostimulanten en waarvoor worden ze gebruikt?</a:t>
            </a:r>
          </a:p>
          <a:p>
            <a:pPr marL="457200" indent="-457200">
              <a:buFont typeface="+mj-lt"/>
              <a:buAutoNum type="arabicPeriod"/>
              <a:defRPr/>
            </a:pPr>
            <a:r>
              <a:rPr lang="nl-NL" dirty="0"/>
              <a:t>Noem twee voorbeelden van biostimulanten die in de landbouw worden toegepast.</a:t>
            </a:r>
          </a:p>
          <a:p>
            <a:pPr marL="457200" indent="-457200">
              <a:buFont typeface="+mj-lt"/>
              <a:buAutoNum type="arabicPeriod"/>
              <a:defRPr/>
            </a:pPr>
            <a:r>
              <a:rPr lang="nl-NL" dirty="0"/>
              <a:t>Hoe kunnen biostimulanten de groei van planten verbeteren?</a:t>
            </a:r>
          </a:p>
          <a:p>
            <a:pPr marL="457200" indent="-457200">
              <a:buFont typeface="+mj-lt"/>
              <a:buAutoNum type="arabicPeriod"/>
              <a:defRPr/>
            </a:pPr>
            <a:r>
              <a:rPr lang="nl-NL" dirty="0"/>
              <a:t>Wat is het verschil tussen biostimulanten en gewasbeschermingsmiddelen?</a:t>
            </a:r>
          </a:p>
          <a:p>
            <a:pPr marL="457200" indent="-457200">
              <a:buFont typeface="+mj-lt"/>
              <a:buAutoNum type="arabicPeriod"/>
              <a:defRPr/>
            </a:pPr>
            <a:r>
              <a:rPr lang="nl-NL" dirty="0"/>
              <a:t>Waarom kiezen sommige telers ervoor om biostimulanten te gebruiken in plaats van chemische middelen?</a:t>
            </a:r>
          </a:p>
          <a:p>
            <a:pPr marL="457200" indent="-457200">
              <a:buFont typeface="+mj-lt"/>
              <a:buAutoNum type="arabicPeriod"/>
              <a:defRPr/>
            </a:pPr>
            <a:r>
              <a:rPr lang="nl-NL" dirty="0"/>
              <a:t>Hoe dragen biostimulanten bij aan een betere bodemgezondheid?</a:t>
            </a:r>
          </a:p>
          <a:p>
            <a:pPr marL="457200" indent="-457200">
              <a:buFont typeface="+mj-lt"/>
              <a:buAutoNum type="arabicPeriod"/>
              <a:defRPr/>
            </a:pPr>
            <a:r>
              <a:rPr lang="nl-NL" dirty="0"/>
              <a:t>Welke factoren in de bodem beïnvloeden de werking van </a:t>
            </a:r>
            <a:r>
              <a:rPr lang="nl-NL" dirty="0" err="1"/>
              <a:t>biostimulanten?Wat</a:t>
            </a:r>
            <a:r>
              <a:rPr lang="nl-NL" dirty="0"/>
              <a:t> is de rol van algen in biostimulanten?</a:t>
            </a:r>
          </a:p>
          <a:p>
            <a:pPr marL="457200" indent="-457200">
              <a:buFont typeface="+mj-lt"/>
              <a:buAutoNum type="arabicPeriod"/>
              <a:defRPr/>
            </a:pPr>
            <a:r>
              <a:rPr lang="nl-NL" dirty="0"/>
              <a:t>Hoe kunnen biostimulanten helpen bij droogteproblemen in de landbouw?</a:t>
            </a:r>
          </a:p>
          <a:p>
            <a:pPr marL="457200" indent="-457200">
              <a:buFont typeface="+mj-lt"/>
              <a:buAutoNum type="arabicPeriod"/>
              <a:defRPr/>
            </a:pPr>
            <a:r>
              <a:rPr lang="nl-NL" dirty="0"/>
              <a:t>Noem een voordeel van het gebruik van biostimulanten voor het milieu.</a:t>
            </a:r>
          </a:p>
          <a:p>
            <a:pPr marL="457200" indent="-457200">
              <a:buFont typeface="+mj-lt"/>
              <a:buAutoNum type="arabicPeriod"/>
              <a:defRPr/>
            </a:pPr>
            <a:r>
              <a:rPr lang="nl-NL" dirty="0"/>
              <a:t>Wat zijn de belangrijkste ingrediënten van een </a:t>
            </a:r>
            <a:r>
              <a:rPr lang="nl-NL" dirty="0" err="1"/>
              <a:t>biostimulant</a:t>
            </a:r>
            <a:r>
              <a:rPr lang="nl-NL" dirty="0"/>
              <a:t>?</a:t>
            </a:r>
          </a:p>
        </p:txBody>
      </p:sp>
    </p:spTree>
    <p:extLst>
      <p:ext uri="{BB962C8B-B14F-4D97-AF65-F5344CB8AC3E}">
        <p14:creationId xmlns:p14="http://schemas.microsoft.com/office/powerpoint/2010/main" val="62284611"/>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ED5F4-8482-00BF-B975-6E492DDF9317}"/>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4200C99A-3F04-A527-49E3-0F33F406DEBE}"/>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Huiswerk</a:t>
            </a:r>
          </a:p>
        </p:txBody>
      </p:sp>
      <p:sp>
        <p:nvSpPr>
          <p:cNvPr id="7171" name="Tijdelijke aanduiding voor inhoud 2">
            <a:extLst>
              <a:ext uri="{FF2B5EF4-FFF2-40B4-BE49-F238E27FC236}">
                <a16:creationId xmlns:a16="http://schemas.microsoft.com/office/drawing/2014/main" id="{06042CDD-FDD4-DA6C-3CDC-CBCBADDC0B3A}"/>
              </a:ext>
            </a:extLst>
          </p:cNvPr>
          <p:cNvSpPr>
            <a:spLocks noGrp="1" noChangeArrowheads="1"/>
          </p:cNvSpPr>
          <p:nvPr>
            <p:ph idx="1"/>
          </p:nvPr>
        </p:nvSpPr>
        <p:spPr>
          <a:xfrm>
            <a:off x="1079224" y="1910876"/>
            <a:ext cx="8156216" cy="4738260"/>
          </a:xfrm>
        </p:spPr>
        <p:txBody>
          <a:bodyPr>
            <a:normAutofit fontScale="92500" lnSpcReduction="20000"/>
          </a:bodyPr>
          <a:lstStyle/>
          <a:p>
            <a:pPr marL="457200" indent="-457200">
              <a:buFont typeface="+mj-lt"/>
              <a:buAutoNum type="arabicPeriod" startAt="11"/>
              <a:defRPr/>
            </a:pPr>
            <a:r>
              <a:rPr lang="nl-NL" dirty="0"/>
              <a:t>In welke teelten worden biostimulanten vaak gebruikt?</a:t>
            </a:r>
          </a:p>
          <a:p>
            <a:pPr marL="457200" indent="-457200">
              <a:buFont typeface="+mj-lt"/>
              <a:buAutoNum type="arabicPeriod" startAt="11"/>
              <a:defRPr/>
            </a:pPr>
            <a:r>
              <a:rPr lang="nl-NL" dirty="0"/>
              <a:t>Hoe kunnen biostimulanten de opbrengst van een gewas verhogen?</a:t>
            </a:r>
          </a:p>
          <a:p>
            <a:pPr marL="457200" indent="-457200">
              <a:buFont typeface="+mj-lt"/>
              <a:buAutoNum type="arabicPeriod" startAt="11"/>
              <a:defRPr/>
            </a:pPr>
            <a:r>
              <a:rPr lang="nl-NL" dirty="0"/>
              <a:t>Wat is een nadeel van biostimulanten in vergelijking met traditionele bemesting?</a:t>
            </a:r>
          </a:p>
          <a:p>
            <a:pPr marL="457200" indent="-457200">
              <a:buFont typeface="+mj-lt"/>
              <a:buAutoNum type="arabicPeriod" startAt="11"/>
              <a:defRPr/>
            </a:pPr>
            <a:r>
              <a:rPr lang="nl-NL" dirty="0"/>
              <a:t>Waarom zijn biostimulanten belangrijk voor duurzame landbouw?</a:t>
            </a:r>
          </a:p>
          <a:p>
            <a:pPr marL="457200" indent="-457200">
              <a:buFont typeface="+mj-lt"/>
              <a:buAutoNum type="arabicPeriod" startAt="11"/>
              <a:defRPr/>
            </a:pPr>
            <a:r>
              <a:rPr lang="nl-NL" dirty="0"/>
              <a:t>Hoe kunnen telers bepalen welke biostimulanten geschikt zijn voor hun gewas?</a:t>
            </a:r>
          </a:p>
          <a:p>
            <a:pPr marL="457200" indent="-457200">
              <a:buFont typeface="+mj-lt"/>
              <a:buAutoNum type="arabicPeriod" startAt="11"/>
              <a:defRPr/>
            </a:pPr>
            <a:r>
              <a:rPr lang="nl-NL" dirty="0"/>
              <a:t>Kunnen biostimulanten worden gebruikt in combinatie met kunstmest? Waarom wel of niet?</a:t>
            </a:r>
          </a:p>
          <a:p>
            <a:pPr marL="457200" indent="-457200">
              <a:buFont typeface="+mj-lt"/>
              <a:buAutoNum type="arabicPeriod" startAt="11"/>
              <a:defRPr/>
            </a:pPr>
            <a:r>
              <a:rPr lang="nl-NL" dirty="0"/>
              <a:t>Wat betekent het als een </a:t>
            </a:r>
            <a:r>
              <a:rPr lang="nl-NL" dirty="0" err="1"/>
              <a:t>biostimulant</a:t>
            </a:r>
            <a:r>
              <a:rPr lang="nl-NL" dirty="0"/>
              <a:t> ‘biologisch afbreekbaar’ is?</a:t>
            </a:r>
          </a:p>
          <a:p>
            <a:pPr marL="457200" indent="-457200">
              <a:buFont typeface="+mj-lt"/>
              <a:buAutoNum type="arabicPeriod" startAt="11"/>
              <a:defRPr/>
            </a:pPr>
            <a:r>
              <a:rPr lang="nl-NL" dirty="0"/>
              <a:t>Welke rol spelen bacteriën en schimmels in biostimulanten?</a:t>
            </a:r>
          </a:p>
          <a:p>
            <a:pPr marL="457200" indent="-457200">
              <a:buFont typeface="+mj-lt"/>
              <a:buAutoNum type="arabicPeriod" startAt="11"/>
              <a:defRPr/>
            </a:pPr>
            <a:r>
              <a:rPr lang="nl-NL" dirty="0"/>
              <a:t>Hoe beïnvloeden biostimulanten de wortelontwikkeling van planten?</a:t>
            </a:r>
          </a:p>
        </p:txBody>
      </p:sp>
    </p:spTree>
    <p:extLst>
      <p:ext uri="{BB962C8B-B14F-4D97-AF65-F5344CB8AC3E}">
        <p14:creationId xmlns:p14="http://schemas.microsoft.com/office/powerpoint/2010/main" val="132901338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225576" y="758710"/>
            <a:ext cx="5741582" cy="553998"/>
          </a:xfrm>
          <a:prstGeom prst="rect">
            <a:avLst/>
          </a:prstGeom>
          <a:noFill/>
        </p:spPr>
        <p:txBody>
          <a:bodyPr wrap="square" rtlCol="0">
            <a:spAutoFit/>
          </a:bodyPr>
          <a:lstStyle/>
          <a:p>
            <a:pPr>
              <a:defRPr/>
            </a:pPr>
            <a:r>
              <a:rPr lang="nl-NL" sz="3000" b="1" dirty="0">
                <a:solidFill>
                  <a:prstClr val="black"/>
                </a:solidFill>
                <a:latin typeface="Arial" panose="020B0604020202020204" pitchFamily="34" charset="0"/>
                <a:cs typeface="Arial" panose="020B0604020202020204" pitchFamily="34" charset="0"/>
              </a:rPr>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1005840" y="2083730"/>
            <a:ext cx="8046720" cy="3462486"/>
          </a:xfrm>
          <a:prstGeom prst="rect">
            <a:avLst/>
          </a:prstGeom>
          <a:noFill/>
        </p:spPr>
        <p:txBody>
          <a:bodyPr wrap="square" rtlCol="0">
            <a:spAutoFit/>
          </a:bodyPr>
          <a:lstStyle/>
          <a:p>
            <a:pPr marL="214313" indent="-214313">
              <a:buFont typeface="Arial" panose="020B0604020202020204" pitchFamily="34" charset="0"/>
              <a:buChar char="•"/>
              <a:defRPr/>
            </a:pPr>
            <a:r>
              <a:rPr lang="nl-NL" sz="2400" dirty="0">
                <a:solidFill>
                  <a:prstClr val="black"/>
                </a:solidFill>
                <a:latin typeface="Arial" panose="020B0604020202020204" pitchFamily="34" charset="0"/>
                <a:cs typeface="Arial" panose="020B0604020202020204" pitchFamily="34" charset="0"/>
              </a:rPr>
              <a:t>Herhaling</a:t>
            </a:r>
          </a:p>
          <a:p>
            <a:pPr marL="214313" indent="-214313">
              <a:buFont typeface="Arial" panose="020B0604020202020204" pitchFamily="34" charset="0"/>
              <a:buChar char="•"/>
              <a:defRPr/>
            </a:pPr>
            <a:r>
              <a:rPr lang="nl-NL" sz="2400" dirty="0">
                <a:solidFill>
                  <a:prstClr val="black"/>
                </a:solidFill>
                <a:latin typeface="Arial" panose="020B0604020202020204" pitchFamily="34" charset="0"/>
                <a:cs typeface="Arial" panose="020B0604020202020204" pitchFamily="34" charset="0"/>
              </a:rPr>
              <a:t>Wat zijn </a:t>
            </a:r>
            <a:r>
              <a:rPr lang="nl-NL" sz="2400" dirty="0" err="1">
                <a:solidFill>
                  <a:prstClr val="black"/>
                </a:solidFill>
                <a:latin typeface="Arial" panose="020B0604020202020204" pitchFamily="34" charset="0"/>
                <a:cs typeface="Arial" panose="020B0604020202020204" pitchFamily="34" charset="0"/>
              </a:rPr>
              <a:t>Bio-stimulanten</a:t>
            </a:r>
            <a:r>
              <a:rPr lang="nl-NL" sz="2400" dirty="0">
                <a:solidFill>
                  <a:prstClr val="black"/>
                </a:solidFill>
                <a:latin typeface="Arial" panose="020B0604020202020204" pitchFamily="34" charset="0"/>
                <a:cs typeface="Arial" panose="020B0604020202020204" pitchFamily="34" charset="0"/>
              </a:rPr>
              <a:t>?</a:t>
            </a:r>
          </a:p>
          <a:p>
            <a:pPr marL="214313" indent="-214313">
              <a:buFont typeface="Arial" panose="020B0604020202020204" pitchFamily="34" charset="0"/>
              <a:buChar char="•"/>
              <a:defRPr/>
            </a:pPr>
            <a:r>
              <a:rPr lang="nl-NL" sz="2400" dirty="0">
                <a:solidFill>
                  <a:prstClr val="black"/>
                </a:solidFill>
                <a:latin typeface="Arial" panose="020B0604020202020204" pitchFamily="34" charset="0"/>
                <a:cs typeface="Arial" panose="020B0604020202020204" pitchFamily="34" charset="0"/>
              </a:rPr>
              <a:t>Hoe werken </a:t>
            </a:r>
            <a:r>
              <a:rPr lang="nl-NL" sz="2400" dirty="0" err="1">
                <a:solidFill>
                  <a:prstClr val="black"/>
                </a:solidFill>
                <a:latin typeface="Arial" panose="020B0604020202020204" pitchFamily="34" charset="0"/>
                <a:cs typeface="Arial" panose="020B0604020202020204" pitchFamily="34" charset="0"/>
              </a:rPr>
              <a:t>Bio-stimulanten</a:t>
            </a:r>
            <a:r>
              <a:rPr lang="nl-NL" sz="2400" dirty="0">
                <a:solidFill>
                  <a:prstClr val="black"/>
                </a:solidFill>
                <a:latin typeface="Arial" panose="020B0604020202020204" pitchFamily="34" charset="0"/>
                <a:cs typeface="Arial" panose="020B0604020202020204" pitchFamily="34" charset="0"/>
              </a:rPr>
              <a:t>?</a:t>
            </a:r>
          </a:p>
          <a:p>
            <a:pPr marL="214313" indent="-214313">
              <a:buFont typeface="Arial" panose="020B0604020202020204" pitchFamily="34" charset="0"/>
              <a:buChar char="•"/>
              <a:defRPr/>
            </a:pPr>
            <a:r>
              <a:rPr lang="nl-NL" sz="2400" dirty="0">
                <a:solidFill>
                  <a:prstClr val="black"/>
                </a:solidFill>
                <a:latin typeface="Arial" panose="020B0604020202020204" pitchFamily="34" charset="0"/>
                <a:cs typeface="Arial" panose="020B0604020202020204" pitchFamily="34" charset="0"/>
              </a:rPr>
              <a:t>Criteria voor </a:t>
            </a:r>
            <a:r>
              <a:rPr lang="nl-NL" sz="2400" dirty="0" err="1">
                <a:solidFill>
                  <a:prstClr val="black"/>
                </a:solidFill>
                <a:latin typeface="Arial" panose="020B0604020202020204" pitchFamily="34" charset="0"/>
                <a:cs typeface="Arial" panose="020B0604020202020204" pitchFamily="34" charset="0"/>
              </a:rPr>
              <a:t>Bio-stimulanten</a:t>
            </a:r>
            <a:endParaRPr lang="nl-NL" sz="2400" dirty="0">
              <a:solidFill>
                <a:prstClr val="black"/>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nl-NL" sz="2400" dirty="0">
                <a:solidFill>
                  <a:prstClr val="black"/>
                </a:solidFill>
                <a:latin typeface="Arial" panose="020B0604020202020204" pitchFamily="34" charset="0"/>
                <a:cs typeface="Arial" panose="020B0604020202020204" pitchFamily="34" charset="0"/>
              </a:rPr>
              <a:t>Voorbeelden van </a:t>
            </a:r>
            <a:r>
              <a:rPr lang="nl-NL" sz="2400" dirty="0" err="1">
                <a:solidFill>
                  <a:prstClr val="black"/>
                </a:solidFill>
                <a:latin typeface="Arial" panose="020B0604020202020204" pitchFamily="34" charset="0"/>
                <a:cs typeface="Arial" panose="020B0604020202020204" pitchFamily="34" charset="0"/>
              </a:rPr>
              <a:t>Bio-stimulanten</a:t>
            </a:r>
            <a:endParaRPr lang="nl-NL" sz="2400" dirty="0">
              <a:solidFill>
                <a:prstClr val="black"/>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nl-NL" sz="2400" dirty="0">
                <a:solidFill>
                  <a:prstClr val="black"/>
                </a:solidFill>
                <a:latin typeface="Arial" panose="020B0604020202020204" pitchFamily="34" charset="0"/>
                <a:cs typeface="Arial" panose="020B0604020202020204" pitchFamily="34" charset="0"/>
              </a:rPr>
              <a:t>Verschil tussen </a:t>
            </a:r>
            <a:r>
              <a:rPr lang="nl-NL" sz="2400" dirty="0" err="1">
                <a:solidFill>
                  <a:prstClr val="black"/>
                </a:solidFill>
                <a:latin typeface="Arial" panose="020B0604020202020204" pitchFamily="34" charset="0"/>
                <a:cs typeface="Arial" panose="020B0604020202020204" pitchFamily="34" charset="0"/>
              </a:rPr>
              <a:t>Bio-stimulanten</a:t>
            </a:r>
            <a:r>
              <a:rPr lang="nl-NL" sz="2400" dirty="0">
                <a:solidFill>
                  <a:prstClr val="black"/>
                </a:solidFill>
                <a:latin typeface="Arial" panose="020B0604020202020204" pitchFamily="34" charset="0"/>
                <a:cs typeface="Arial" panose="020B0604020202020204" pitchFamily="34" charset="0"/>
              </a:rPr>
              <a:t> en plantversterkers </a:t>
            </a:r>
          </a:p>
          <a:p>
            <a:pPr marL="214313" indent="-214313">
              <a:buFont typeface="Arial" panose="020B0604020202020204" pitchFamily="34" charset="0"/>
              <a:buChar char="•"/>
              <a:defRPr/>
            </a:pPr>
            <a:r>
              <a:rPr lang="nl-NL" sz="2400" dirty="0">
                <a:solidFill>
                  <a:prstClr val="black"/>
                </a:solidFill>
                <a:latin typeface="Arial" panose="020B0604020202020204" pitchFamily="34" charset="0"/>
                <a:cs typeface="Arial" panose="020B0604020202020204" pitchFamily="34" charset="0"/>
              </a:rPr>
              <a:t>Huiswerk</a:t>
            </a:r>
          </a:p>
          <a:p>
            <a:pPr marL="214313" indent="-214313">
              <a:buFont typeface="Arial" panose="020B0604020202020204" pitchFamily="34" charset="0"/>
              <a:buChar char="•"/>
              <a:defRPr/>
            </a:pPr>
            <a:r>
              <a:rPr lang="nl-NL" sz="2400" dirty="0">
                <a:solidFill>
                  <a:prstClr val="black"/>
                </a:solidFill>
                <a:latin typeface="Arial" panose="020B0604020202020204" pitchFamily="34" charset="0"/>
                <a:cs typeface="Arial" panose="020B0604020202020204" pitchFamily="34" charset="0"/>
              </a:rPr>
              <a:t>Afsluiting</a:t>
            </a:r>
          </a:p>
          <a:p>
            <a:pPr marL="214313" indent="-214313">
              <a:buFont typeface="Arial" panose="020B0604020202020204" pitchFamily="34" charset="0"/>
              <a:buChar char="•"/>
              <a:defRPr/>
            </a:pP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spTree>
    <p:extLst>
      <p:ext uri="{BB962C8B-B14F-4D97-AF65-F5344CB8AC3E}">
        <p14:creationId xmlns:p14="http://schemas.microsoft.com/office/powerpoint/2010/main" val="2766501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zijn biostimulanten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707676"/>
            <a:ext cx="7445016" cy="4738260"/>
          </a:xfrm>
        </p:spPr>
        <p:txBody>
          <a:bodyPr>
            <a:normAutofit/>
          </a:bodyPr>
          <a:lstStyle/>
          <a:p>
            <a:pPr indent="0">
              <a:buNone/>
              <a:defRPr/>
            </a:pPr>
            <a:r>
              <a:rPr lang="nl-NL" dirty="0"/>
              <a:t>Producten die effect hebben op de groei en de weerstand van planten, met als gevolg een lagere plaag- en ziektedruk in gewassen en een hogere opbrengst. </a:t>
            </a:r>
          </a:p>
          <a:p>
            <a:pPr indent="0">
              <a:buNone/>
              <a:defRPr/>
            </a:pPr>
            <a:endParaRPr lang="nl-NL" dirty="0"/>
          </a:p>
          <a:p>
            <a:pPr indent="0">
              <a:buNone/>
              <a:defRPr/>
            </a:pPr>
            <a:r>
              <a:rPr lang="nl-NL" dirty="0"/>
              <a:t>Ze versterken gewassen en zijn van natuurlijke oorsprong, waardoor ze beter passen in een geïntegreerd gewasbeschermingssysteem.</a:t>
            </a:r>
          </a:p>
          <a:p>
            <a:pPr indent="0">
              <a:buNone/>
              <a:defRPr/>
            </a:pPr>
            <a:endParaRPr lang="nl-NL" dirty="0"/>
          </a:p>
          <a:p>
            <a:pPr indent="0">
              <a:buNone/>
              <a:defRPr/>
            </a:pPr>
            <a:r>
              <a:rPr lang="nl-NL" dirty="0"/>
              <a:t>De ontwikkeling ervan heeft de laatste jaren een groei doorgemaakt.</a:t>
            </a:r>
          </a:p>
        </p:txBody>
      </p:sp>
      <p:pic>
        <p:nvPicPr>
          <p:cNvPr id="3" name="Afbeelding 2">
            <a:extLst>
              <a:ext uri="{FF2B5EF4-FFF2-40B4-BE49-F238E27FC236}">
                <a16:creationId xmlns:a16="http://schemas.microsoft.com/office/drawing/2014/main" id="{627A391C-A613-B78D-7B74-736DF85057B4}"/>
              </a:ext>
            </a:extLst>
          </p:cNvPr>
          <p:cNvPicPr>
            <a:picLocks noChangeAspect="1"/>
          </p:cNvPicPr>
          <p:nvPr/>
        </p:nvPicPr>
        <p:blipFill>
          <a:blip r:embed="rId3"/>
          <a:stretch>
            <a:fillRect/>
          </a:stretch>
        </p:blipFill>
        <p:spPr>
          <a:xfrm>
            <a:off x="8635184" y="1914905"/>
            <a:ext cx="3325556" cy="3028189"/>
          </a:xfrm>
          <a:prstGeom prst="rect">
            <a:avLst/>
          </a:prstGeom>
        </p:spPr>
      </p:pic>
    </p:spTree>
    <p:extLst>
      <p:ext uri="{BB962C8B-B14F-4D97-AF65-F5344CB8AC3E}">
        <p14:creationId xmlns:p14="http://schemas.microsoft.com/office/powerpoint/2010/main" val="31050344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0277D-56CB-0974-40F6-F7410875DDC6}"/>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81D551C3-47A0-71D3-605B-47F6F8531ED7}"/>
              </a:ext>
            </a:extLst>
          </p:cNvPr>
          <p:cNvSpPr>
            <a:spLocks noGrp="1" noChangeArrowheads="1"/>
          </p:cNvSpPr>
          <p:nvPr>
            <p:ph type="title"/>
          </p:nvPr>
        </p:nvSpPr>
        <p:spPr>
          <a:xfrm>
            <a:off x="1079224" y="592001"/>
            <a:ext cx="7886700" cy="996950"/>
          </a:xfrm>
        </p:spPr>
        <p:txBody>
          <a:bodyPr/>
          <a:lstStyle/>
          <a:p>
            <a:pPr eaLnBrk="1" hangingPunct="1"/>
            <a:r>
              <a:rPr lang="nl-NL" altLang="nl-NL" b="1" dirty="0"/>
              <a:t>Hoe werken Biostimulanten</a:t>
            </a:r>
          </a:p>
        </p:txBody>
      </p:sp>
      <p:sp>
        <p:nvSpPr>
          <p:cNvPr id="7171" name="Tijdelijke aanduiding voor inhoud 2">
            <a:extLst>
              <a:ext uri="{FF2B5EF4-FFF2-40B4-BE49-F238E27FC236}">
                <a16:creationId xmlns:a16="http://schemas.microsoft.com/office/drawing/2014/main" id="{31C3CAFC-6D6D-11AF-5B87-01E438F4C30B}"/>
              </a:ext>
            </a:extLst>
          </p:cNvPr>
          <p:cNvSpPr>
            <a:spLocks noGrp="1" noChangeArrowheads="1"/>
          </p:cNvSpPr>
          <p:nvPr>
            <p:ph idx="1"/>
          </p:nvPr>
        </p:nvSpPr>
        <p:spPr>
          <a:xfrm>
            <a:off x="1079224" y="1910876"/>
            <a:ext cx="8024136" cy="4738260"/>
          </a:xfrm>
        </p:spPr>
        <p:txBody>
          <a:bodyPr>
            <a:normAutofit lnSpcReduction="10000"/>
          </a:bodyPr>
          <a:lstStyle/>
          <a:p>
            <a:pPr indent="0">
              <a:buNone/>
            </a:pPr>
            <a:r>
              <a:rPr lang="nl-NL" dirty="0"/>
              <a:t>Biostimulanten helpen planten beter omgaan met moeilijke omstandigheden, zoals droogte of hitte. </a:t>
            </a:r>
          </a:p>
          <a:p>
            <a:pPr indent="0">
              <a:buNone/>
            </a:pPr>
            <a:endParaRPr lang="nl-NL" dirty="0"/>
          </a:p>
          <a:p>
            <a:pPr indent="0">
              <a:buNone/>
            </a:pPr>
            <a:r>
              <a:rPr lang="nl-NL" dirty="0"/>
              <a:t>Ze maken voedingsstoffen in de bodem makkelijker opneembaar voor de plant</a:t>
            </a:r>
            <a:br>
              <a:rPr lang="nl-NL" dirty="0"/>
            </a:br>
            <a:endParaRPr lang="nl-NL" dirty="0"/>
          </a:p>
          <a:p>
            <a:pPr indent="0">
              <a:buNone/>
            </a:pPr>
            <a:r>
              <a:rPr lang="nl-NL" dirty="0"/>
              <a:t>Hierdoor worden planten sterker en verbeteren de kwaliteit van de gewassen.</a:t>
            </a:r>
          </a:p>
          <a:p>
            <a:pPr indent="0">
              <a:buNone/>
            </a:pPr>
            <a:endParaRPr lang="nl-NL" dirty="0"/>
          </a:p>
          <a:p>
            <a:pPr indent="0">
              <a:buNone/>
            </a:pPr>
            <a:r>
              <a:rPr lang="nl-NL" dirty="0"/>
              <a:t>Gewasbeschermingsmiddelen bestrijden ziekten en plagen, maar biostimulanten versterken juist de groei en weerstand van planten tegen stress door bijvoorbeeld het weer.</a:t>
            </a:r>
          </a:p>
        </p:txBody>
      </p:sp>
      <p:pic>
        <p:nvPicPr>
          <p:cNvPr id="3" name="Afbeelding 2">
            <a:extLst>
              <a:ext uri="{FF2B5EF4-FFF2-40B4-BE49-F238E27FC236}">
                <a16:creationId xmlns:a16="http://schemas.microsoft.com/office/drawing/2014/main" id="{CAC93004-A7E8-4F02-6C7E-383B82C18606}"/>
              </a:ext>
            </a:extLst>
          </p:cNvPr>
          <p:cNvPicPr>
            <a:picLocks noChangeAspect="1"/>
          </p:cNvPicPr>
          <p:nvPr/>
        </p:nvPicPr>
        <p:blipFill>
          <a:blip r:embed="rId3"/>
          <a:stretch>
            <a:fillRect/>
          </a:stretch>
        </p:blipFill>
        <p:spPr>
          <a:xfrm>
            <a:off x="9103360" y="1337970"/>
            <a:ext cx="3105583" cy="4182059"/>
          </a:xfrm>
          <a:prstGeom prst="rect">
            <a:avLst/>
          </a:prstGeom>
        </p:spPr>
      </p:pic>
    </p:spTree>
    <p:extLst>
      <p:ext uri="{BB962C8B-B14F-4D97-AF65-F5344CB8AC3E}">
        <p14:creationId xmlns:p14="http://schemas.microsoft.com/office/powerpoint/2010/main" val="4080955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F6AF2-5FB2-0913-D608-C0F96E97B853}"/>
              </a:ext>
            </a:extLst>
          </p:cNvPr>
          <p:cNvSpPr>
            <a:spLocks noGrp="1"/>
          </p:cNvSpPr>
          <p:nvPr>
            <p:ph type="title"/>
          </p:nvPr>
        </p:nvSpPr>
        <p:spPr/>
        <p:txBody>
          <a:bodyPr/>
          <a:lstStyle/>
          <a:p>
            <a:r>
              <a:rPr lang="nl-NL" dirty="0"/>
              <a:t>Wat doet een </a:t>
            </a:r>
            <a:r>
              <a:rPr lang="nl-NL" dirty="0" err="1"/>
              <a:t>Biostimulant</a:t>
            </a:r>
            <a:endParaRPr lang="nl-NL" dirty="0"/>
          </a:p>
        </p:txBody>
      </p:sp>
      <p:sp>
        <p:nvSpPr>
          <p:cNvPr id="3" name="Tijdelijke aanduiding voor inhoud 2">
            <a:extLst>
              <a:ext uri="{FF2B5EF4-FFF2-40B4-BE49-F238E27FC236}">
                <a16:creationId xmlns:a16="http://schemas.microsoft.com/office/drawing/2014/main" id="{0FAB82CE-1334-4AF2-D5F6-192E81AEE196}"/>
              </a:ext>
            </a:extLst>
          </p:cNvPr>
          <p:cNvSpPr>
            <a:spLocks noGrp="1"/>
          </p:cNvSpPr>
          <p:nvPr>
            <p:ph idx="1"/>
          </p:nvPr>
        </p:nvSpPr>
        <p:spPr>
          <a:xfrm>
            <a:off x="842960" y="1432560"/>
            <a:ext cx="8839520" cy="4971898"/>
          </a:xfrm>
        </p:spPr>
        <p:txBody>
          <a:bodyPr/>
          <a:lstStyle/>
          <a:p>
            <a:pPr marL="342900" indent="-342900"/>
            <a:r>
              <a:rPr lang="nl-NL" dirty="0"/>
              <a:t>Het helpt de plant voedingsstoffen beter op te nemen.</a:t>
            </a:r>
          </a:p>
          <a:p>
            <a:endParaRPr lang="nl-NL" dirty="0"/>
          </a:p>
          <a:p>
            <a:r>
              <a:rPr lang="nl-NL" dirty="0"/>
              <a:t>Het zorgt ervoor dat de plant sneller en beter groeit.</a:t>
            </a:r>
          </a:p>
          <a:p>
            <a:endParaRPr lang="nl-NL" dirty="0"/>
          </a:p>
          <a:p>
            <a:pPr marL="342900" indent="-342900"/>
            <a:r>
              <a:rPr lang="nl-NL" dirty="0"/>
              <a:t>Het maakt de plant sterker tegen moeilijkheden zoals droogte of hitte.</a:t>
            </a:r>
          </a:p>
          <a:p>
            <a:endParaRPr lang="nl-NL" dirty="0"/>
          </a:p>
          <a:p>
            <a:pPr marL="342900" indent="-342900"/>
            <a:r>
              <a:rPr lang="nl-NL" dirty="0"/>
              <a:t>Het verbetert de kwaliteit van de plant, zoals mooiere vruchten of bloemen.</a:t>
            </a:r>
          </a:p>
        </p:txBody>
      </p:sp>
      <p:pic>
        <p:nvPicPr>
          <p:cNvPr id="7" name="Afbeelding 6">
            <a:extLst>
              <a:ext uri="{FF2B5EF4-FFF2-40B4-BE49-F238E27FC236}">
                <a16:creationId xmlns:a16="http://schemas.microsoft.com/office/drawing/2014/main" id="{06D15160-FFEC-9469-497A-3A3FA82327E5}"/>
              </a:ext>
            </a:extLst>
          </p:cNvPr>
          <p:cNvPicPr>
            <a:picLocks noChangeAspect="1"/>
          </p:cNvPicPr>
          <p:nvPr/>
        </p:nvPicPr>
        <p:blipFill>
          <a:blip r:embed="rId2"/>
          <a:stretch>
            <a:fillRect/>
          </a:stretch>
        </p:blipFill>
        <p:spPr>
          <a:xfrm>
            <a:off x="1252740" y="5233673"/>
            <a:ext cx="8287500" cy="1567905"/>
          </a:xfrm>
          <a:prstGeom prst="rect">
            <a:avLst/>
          </a:prstGeom>
        </p:spPr>
      </p:pic>
    </p:spTree>
    <p:extLst>
      <p:ext uri="{BB962C8B-B14F-4D97-AF65-F5344CB8AC3E}">
        <p14:creationId xmlns:p14="http://schemas.microsoft.com/office/powerpoint/2010/main" val="423769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805F6-F01F-9D9F-CA90-DEE97C1C317C}"/>
              </a:ext>
            </a:extLst>
          </p:cNvPr>
          <p:cNvSpPr>
            <a:spLocks noGrp="1"/>
          </p:cNvSpPr>
          <p:nvPr>
            <p:ph type="title"/>
          </p:nvPr>
        </p:nvSpPr>
        <p:spPr/>
        <p:txBody>
          <a:bodyPr/>
          <a:lstStyle/>
          <a:p>
            <a:r>
              <a:rPr lang="nl-NL" dirty="0"/>
              <a:t>Waar staan biostimulanten?</a:t>
            </a:r>
          </a:p>
        </p:txBody>
      </p:sp>
      <p:sp>
        <p:nvSpPr>
          <p:cNvPr id="3" name="Tijdelijke aanduiding voor inhoud 2">
            <a:extLst>
              <a:ext uri="{FF2B5EF4-FFF2-40B4-BE49-F238E27FC236}">
                <a16:creationId xmlns:a16="http://schemas.microsoft.com/office/drawing/2014/main" id="{EA888364-68C3-F1A0-2E72-33D2255E4918}"/>
              </a:ext>
            </a:extLst>
          </p:cNvPr>
          <p:cNvSpPr>
            <a:spLocks noGrp="1"/>
          </p:cNvSpPr>
          <p:nvPr>
            <p:ph idx="1"/>
          </p:nvPr>
        </p:nvSpPr>
        <p:spPr>
          <a:xfrm>
            <a:off x="863280" y="2124240"/>
            <a:ext cx="7740000" cy="4351338"/>
          </a:xfrm>
        </p:spPr>
        <p:txBody>
          <a:bodyPr/>
          <a:lstStyle/>
          <a:p>
            <a:pPr indent="0">
              <a:buNone/>
            </a:pPr>
            <a:r>
              <a:rPr lang="nl-NL" dirty="0"/>
              <a:t>Vergelijk mens  - plant: zoveel verschillen zijn er niet!</a:t>
            </a:r>
          </a:p>
          <a:p>
            <a:pPr indent="0">
              <a:buNone/>
            </a:pPr>
            <a:endParaRPr lang="nl-NL" dirty="0"/>
          </a:p>
          <a:p>
            <a:pPr indent="0">
              <a:buNone/>
            </a:pPr>
            <a:endParaRPr lang="nl-NL" dirty="0"/>
          </a:p>
        </p:txBody>
      </p:sp>
      <p:pic>
        <p:nvPicPr>
          <p:cNvPr id="5" name="Afbeelding 4">
            <a:extLst>
              <a:ext uri="{FF2B5EF4-FFF2-40B4-BE49-F238E27FC236}">
                <a16:creationId xmlns:a16="http://schemas.microsoft.com/office/drawing/2014/main" id="{32C95776-1089-2403-5102-8E9CB92D4D79}"/>
              </a:ext>
            </a:extLst>
          </p:cNvPr>
          <p:cNvPicPr>
            <a:picLocks noChangeAspect="1"/>
          </p:cNvPicPr>
          <p:nvPr/>
        </p:nvPicPr>
        <p:blipFill>
          <a:blip r:embed="rId2"/>
          <a:stretch>
            <a:fillRect/>
          </a:stretch>
        </p:blipFill>
        <p:spPr>
          <a:xfrm>
            <a:off x="457246" y="3404434"/>
            <a:ext cx="9305511" cy="2010846"/>
          </a:xfrm>
          <a:prstGeom prst="rect">
            <a:avLst/>
          </a:prstGeom>
        </p:spPr>
      </p:pic>
    </p:spTree>
    <p:extLst>
      <p:ext uri="{BB962C8B-B14F-4D97-AF65-F5344CB8AC3E}">
        <p14:creationId xmlns:p14="http://schemas.microsoft.com/office/powerpoint/2010/main" val="120724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dirty="0"/>
              <a:t>Een </a:t>
            </a:r>
            <a:r>
              <a:rPr lang="nl-NL" dirty="0" err="1"/>
              <a:t>biostimulant</a:t>
            </a:r>
            <a:r>
              <a:rPr lang="nl-NL" dirty="0"/>
              <a:t> is géén gewasbeschermingsmiddel</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166376" cy="4738260"/>
          </a:xfrm>
        </p:spPr>
        <p:txBody>
          <a:bodyPr>
            <a:normAutofit lnSpcReduction="10000"/>
          </a:bodyPr>
          <a:lstStyle/>
          <a:p>
            <a:pPr indent="0">
              <a:buNone/>
              <a:defRPr/>
            </a:pPr>
            <a:r>
              <a:rPr lang="nl-NL" dirty="0"/>
              <a:t>Biostimulanten zijn meststoffen en dus </a:t>
            </a:r>
            <a:r>
              <a:rPr lang="nl-NL" b="1" dirty="0"/>
              <a:t>géén</a:t>
            </a:r>
            <a:r>
              <a:rPr lang="nl-NL" dirty="0"/>
              <a:t> gewasbeschermingsmiddelen!</a:t>
            </a:r>
          </a:p>
          <a:p>
            <a:pPr indent="0">
              <a:buNone/>
              <a:defRPr/>
            </a:pPr>
            <a:endParaRPr lang="nl-NL" dirty="0"/>
          </a:p>
          <a:p>
            <a:pPr indent="0">
              <a:buNone/>
              <a:defRPr/>
            </a:pPr>
            <a:r>
              <a:rPr lang="nl-NL" dirty="0"/>
              <a:t>Gewasbeschermingsmiddelen vallen in Nederland onder de wet </a:t>
            </a:r>
            <a:r>
              <a:rPr lang="nl-NL" b="1" i="1" dirty="0"/>
              <a:t>gewasbeschermingsmiddelen en biociden.</a:t>
            </a:r>
          </a:p>
          <a:p>
            <a:pPr indent="0">
              <a:buNone/>
              <a:defRPr/>
            </a:pPr>
            <a:endParaRPr lang="nl-NL" dirty="0"/>
          </a:p>
          <a:p>
            <a:pPr indent="0">
              <a:buNone/>
              <a:defRPr/>
            </a:pPr>
            <a:r>
              <a:rPr lang="nl-NL" dirty="0"/>
              <a:t>Biostimulanten vallen onder de Europese </a:t>
            </a:r>
            <a:r>
              <a:rPr lang="nl-NL" b="1" i="1" dirty="0" err="1"/>
              <a:t>meststoffenverordering</a:t>
            </a:r>
            <a:r>
              <a:rPr lang="nl-NL" dirty="0"/>
              <a:t> (2019/1009)</a:t>
            </a:r>
          </a:p>
          <a:p>
            <a:pPr indent="0">
              <a:buNone/>
              <a:defRPr/>
            </a:pPr>
            <a:endParaRPr lang="nl-NL" dirty="0"/>
          </a:p>
          <a:p>
            <a:pPr indent="0">
              <a:buNone/>
              <a:defRPr/>
            </a:pPr>
            <a:r>
              <a:rPr lang="nl-NL" dirty="0"/>
              <a:t>De verordening maakt het mogelijk biostimulanten een CE-markering toe te kennen. Een CE-markering maakt vrij verkeer binnen de EU mogelijk en waarborgt de veiligheid van producten</a:t>
            </a:r>
          </a:p>
        </p:txBody>
      </p:sp>
      <p:pic>
        <p:nvPicPr>
          <p:cNvPr id="3" name="Afbeelding 2">
            <a:extLst>
              <a:ext uri="{FF2B5EF4-FFF2-40B4-BE49-F238E27FC236}">
                <a16:creationId xmlns:a16="http://schemas.microsoft.com/office/drawing/2014/main" id="{8DF448C6-39CC-DADB-168B-06741CC4034F}"/>
              </a:ext>
            </a:extLst>
          </p:cNvPr>
          <p:cNvPicPr>
            <a:picLocks noChangeAspect="1"/>
          </p:cNvPicPr>
          <p:nvPr/>
        </p:nvPicPr>
        <p:blipFill>
          <a:blip r:embed="rId3"/>
          <a:stretch>
            <a:fillRect/>
          </a:stretch>
        </p:blipFill>
        <p:spPr>
          <a:xfrm>
            <a:off x="8799717" y="208864"/>
            <a:ext cx="3101746" cy="2578829"/>
          </a:xfrm>
          <a:prstGeom prst="rect">
            <a:avLst/>
          </a:prstGeom>
        </p:spPr>
      </p:pic>
    </p:spTree>
    <p:extLst>
      <p:ext uri="{BB962C8B-B14F-4D97-AF65-F5344CB8AC3E}">
        <p14:creationId xmlns:p14="http://schemas.microsoft.com/office/powerpoint/2010/main" val="1753698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92FF59-610F-42AF-BAD8-C269284BD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3.xml><?xml version="1.0" encoding="utf-8"?>
<ds:datastoreItem xmlns:ds="http://schemas.openxmlformats.org/officeDocument/2006/customXml" ds:itemID="{6CCA19EB-BADE-474A-91BD-35E5F319F469}">
  <ds:schemaRefs>
    <ds:schemaRef ds:uri="http://purl.org/dc/elements/1.1/"/>
    <ds:schemaRef ds:uri="http://schemas.microsoft.com/office/2006/metadata/properties"/>
    <ds:schemaRef ds:uri="88fa185b-b6f4-4426-890a-edc6532e8d4f"/>
    <ds:schemaRef ds:uri="521c7c86-cc27-4cef-8605-4ebb0342222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2406</TotalTime>
  <Words>2465</Words>
  <Application>Microsoft Office PowerPoint</Application>
  <PresentationFormat>Breedbeeld</PresentationFormat>
  <Paragraphs>250</Paragraphs>
  <Slides>40</Slides>
  <Notes>34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40</vt:i4>
      </vt:variant>
    </vt:vector>
  </HeadingPairs>
  <TitlesOfParts>
    <vt:vector size="44" baseType="lpstr">
      <vt:lpstr>Arial</vt:lpstr>
      <vt:lpstr>Calibri</vt:lpstr>
      <vt:lpstr>Wingdings</vt:lpstr>
      <vt:lpstr>Kantoorthema</vt:lpstr>
      <vt:lpstr>PowerPoint-presentatie</vt:lpstr>
      <vt:lpstr>Aftrap</vt:lpstr>
      <vt:lpstr>PowerPoint-presentatie</vt:lpstr>
      <vt:lpstr>PowerPoint-presentatie</vt:lpstr>
      <vt:lpstr>Wat zijn biostimulanten</vt:lpstr>
      <vt:lpstr>Hoe werken Biostimulanten</vt:lpstr>
      <vt:lpstr>Wat doet een Biostimulant</vt:lpstr>
      <vt:lpstr>Waar staan biostimulanten?</vt:lpstr>
      <vt:lpstr>Een biostimulant is géén gewasbeschermingsmiddel</vt:lpstr>
      <vt:lpstr>Criteria voor biostimulanten</vt:lpstr>
      <vt:lpstr>Criteria voor biostimulanten</vt:lpstr>
      <vt:lpstr>Criteria voor biostimulanten</vt:lpstr>
      <vt:lpstr>Voorbeelden van biostimulanten: </vt:lpstr>
      <vt:lpstr>Wat zijn humus- en fulvinezuren? </vt:lpstr>
      <vt:lpstr>Hoe werken humus- en fulvinezuren? </vt:lpstr>
      <vt:lpstr>Waarom zijn humus- en fulvinezuren belangrijk?</vt:lpstr>
      <vt:lpstr>Hoe gebruik je ze? </vt:lpstr>
      <vt:lpstr>Algenextracten als biostimulant </vt:lpstr>
      <vt:lpstr>Hoe werken algenextracten? </vt:lpstr>
      <vt:lpstr>Hoe werken algenextracten? </vt:lpstr>
      <vt:lpstr>Waarom zijn algenextracten belangrijk? </vt:lpstr>
      <vt:lpstr>Toepassing van algenextracten </vt:lpstr>
      <vt:lpstr>Aminozuren als biostimulant </vt:lpstr>
      <vt:lpstr>Waarom zijn aminozuren belangrijk als biostimulant? </vt:lpstr>
      <vt:lpstr>Waarom zijn aminozuren belangrijk als biostimulant? </vt:lpstr>
      <vt:lpstr>Hoe worden aminozuren toegepast? </vt:lpstr>
      <vt:lpstr>Micro-organismen als biostimulant </vt:lpstr>
      <vt:lpstr>Hoe werken micro-organismen als biostimulant? </vt:lpstr>
      <vt:lpstr>Hoe werken micro-organismen als biostimulant? </vt:lpstr>
      <vt:lpstr>Waarom zijn micro-organismen belangrijk als biostimulant? </vt:lpstr>
      <vt:lpstr>Waarom zijn micro-organismen belangrijk als biostimulant? </vt:lpstr>
      <vt:lpstr>Hoe worden micro-organismen toegepast? </vt:lpstr>
      <vt:lpstr>Toelating micro-organisme als biostimulant</vt:lpstr>
      <vt:lpstr>Toegelaten micro-organisme als biostimulant</vt:lpstr>
      <vt:lpstr>Wat is het verschil tussen plantversterkers en biostimulatoren</vt:lpstr>
      <vt:lpstr>Wat is het verschil tussen plantversterkers en biostimulatoren</vt:lpstr>
      <vt:lpstr>Wat is het verschil tussen plantversterkers en biostimulatoren</vt:lpstr>
      <vt:lpstr>Huiswerk</vt:lpstr>
      <vt:lpstr>Huiswerk</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53</cp:revision>
  <dcterms:created xsi:type="dcterms:W3CDTF">2020-11-10T08:38:03Z</dcterms:created>
  <dcterms:modified xsi:type="dcterms:W3CDTF">2024-12-09T12:56:26Z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